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79" r:id="rId2"/>
    <p:sldId id="265" r:id="rId3"/>
    <p:sldId id="274" r:id="rId4"/>
    <p:sldId id="257" r:id="rId5"/>
    <p:sldId id="266" r:id="rId6"/>
    <p:sldId id="267" r:id="rId7"/>
    <p:sldId id="268" r:id="rId8"/>
    <p:sldId id="269" r:id="rId9"/>
    <p:sldId id="270" r:id="rId10"/>
    <p:sldId id="276" r:id="rId11"/>
    <p:sldId id="271" r:id="rId12"/>
    <p:sldId id="277" r:id="rId13"/>
    <p:sldId id="280" r:id="rId14"/>
    <p:sldId id="281" r:id="rId15"/>
    <p:sldId id="282" r:id="rId16"/>
    <p:sldId id="283" r:id="rId17"/>
    <p:sldId id="284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7D3"/>
    <a:srgbClr val="FFFFCC"/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82" d="100"/>
          <a:sy n="82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1044-61D9-473A-8A13-969C66C811E1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869-D038-4AEB-8F09-5BFF25A1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5\LESSION%204\Chapter_4.wav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diting  Powerpoint class 5\Image\Cover_5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752600" y="76200"/>
            <a:ext cx="5715000" cy="61267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c£-Is\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latin typeface="ML-Aathira" pitchFamily="82" charset="0"/>
              </a:rPr>
              <a:t>Im¯n</a:t>
            </a:r>
            <a:r>
              <a:rPr lang="en-US" sz="5600" b="1" dirty="0">
                <a:solidFill>
                  <a:srgbClr val="FF0000"/>
                </a:solidFill>
                <a:latin typeface="ML-Aathira" pitchFamily="82" charset="0"/>
              </a:rPr>
              <a:t>-cp¶ P\w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/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3434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934285"/>
            <a:ext cx="1617286" cy="196131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95400" y="3148042"/>
            <a:ext cx="64770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endParaRPr lang="en-US" sz="4400" b="1" dirty="0">
              <a:solidFill>
                <a:srgbClr val="FF0000"/>
              </a:solidFill>
              <a:latin typeface="ML-Ambili" pitchFamily="82" charset="0"/>
            </a:endParaRPr>
          </a:p>
          <a:p>
            <a:pPr algn="just"/>
            <a:r>
              <a:rPr lang="en-US" sz="3200" b="1" dirty="0">
                <a:latin typeface="ML-Aathira" pitchFamily="82" charset="0"/>
              </a:rPr>
              <a:t>	{]</a:t>
            </a:r>
            <a:r>
              <a:rPr lang="en-US" sz="3200" b="1" dirty="0" err="1">
                <a:latin typeface="ML-Aathira" pitchFamily="82" charset="0"/>
              </a:rPr>
              <a:t>XnIqe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kmlNcy§fnepw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R§sf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cn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men¡p</a:t>
            </a:r>
            <a:r>
              <a:rPr lang="en-US" sz="3200" b="1" dirty="0">
                <a:latin typeface="ML-Aathira" pitchFamily="82" charset="0"/>
              </a:rPr>
              <a:t>¶ </a:t>
            </a:r>
            <a:r>
              <a:rPr lang="en-US" sz="3200" b="1" dirty="0" err="1">
                <a:latin typeface="ML-Aathira" pitchFamily="82" charset="0"/>
              </a:rPr>
              <a:t>ssZhta</a:t>
            </a:r>
            <a:r>
              <a:rPr lang="en-US" sz="3200" b="1" dirty="0">
                <a:latin typeface="ML-Aathira" pitchFamily="82" charset="0"/>
              </a:rPr>
              <a:t>, </a:t>
            </a:r>
            <a:r>
              <a:rPr lang="en-US" sz="3200" b="1" dirty="0" err="1">
                <a:latin typeface="ML-Aathira" pitchFamily="82" charset="0"/>
              </a:rPr>
              <a:t>hnizkvXcmbn</a:t>
            </a:r>
            <a:r>
              <a:rPr lang="en-US" sz="3200" b="1" dirty="0">
                <a:latin typeface="ML-Aathira" pitchFamily="82" charset="0"/>
              </a:rPr>
              <a:t> Pohn¡m³ </a:t>
            </a:r>
            <a:r>
              <a:rPr lang="en-US" sz="3200" b="1" dirty="0" err="1">
                <a:latin typeface="ML-Aathira" pitchFamily="82" charset="0"/>
              </a:rPr>
              <a:t>R§sf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klmbn¡Wta</a:t>
            </a:r>
            <a:r>
              <a:rPr lang="en-US" sz="32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hapter_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2590800"/>
            <a:ext cx="304800" cy="304800"/>
          </a:xfrm>
          <a:prstGeom prst="rect">
            <a:avLst/>
          </a:prstGeom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ngels_song-cropped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924019" y="685800"/>
            <a:ext cx="1819181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9"/>
          <p:cNvSpPr txBox="1"/>
          <p:nvPr/>
        </p:nvSpPr>
        <p:spPr>
          <a:xfrm>
            <a:off x="3124200" y="533400"/>
            <a:ext cx="5486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b</a:t>
            </a:r>
            <a:r>
              <a:rPr lang="en-US" sz="2200" b="1" dirty="0" err="1">
                <a:latin typeface="ML-Aathira" pitchFamily="82" charset="0"/>
              </a:rPr>
              <a:t>m</a:t>
            </a:r>
            <a:r>
              <a:rPr lang="en-US" sz="2200" b="1" dirty="0" err="1">
                <a:latin typeface="ML-Aathira" pitchFamily="82" charset="0"/>
              </a:rPr>
              <a:t>t¡m_nÂ</a:t>
            </a:r>
            <a:r>
              <a:rPr lang="en-US" sz="2200" b="1" dirty="0">
                <a:latin typeface="ML-Aathira" pitchFamily="82" charset="0"/>
              </a:rPr>
              <a:t> ]p{X³ tPmk^n³ </a:t>
            </a:r>
            <a:r>
              <a:rPr lang="en-US" sz="2200" b="1" dirty="0" err="1">
                <a:latin typeface="ML-Aathira" pitchFamily="82" charset="0"/>
              </a:rPr>
              <a:t>PohnXw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bmX</a:t>
            </a:r>
            <a:r>
              <a:rPr lang="en-US" sz="2200" b="1" dirty="0">
                <a:latin typeface="ML-Aathira" pitchFamily="82" charset="0"/>
              </a:rPr>
              <a:t>\m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qÀWambncp</a:t>
            </a:r>
            <a:r>
              <a:rPr lang="en-US" sz="2200" b="1" dirty="0" err="1">
                <a:latin typeface="ML-Aathira" pitchFamily="82" charset="0"/>
              </a:rPr>
              <a:t>s</a:t>
            </a:r>
            <a:r>
              <a:rPr lang="en-US" sz="2200" b="1" dirty="0">
                <a:latin typeface="ML-Aathira" pitchFamily="82" charset="0"/>
              </a:rPr>
              <a:t>¶¦</a:t>
            </a:r>
            <a:r>
              <a:rPr lang="en-US" sz="2200" b="1" dirty="0" err="1">
                <a:latin typeface="ML-Aathira" pitchFamily="82" charset="0"/>
              </a:rPr>
              <a:t>nepw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ssZh¯n³ ]</a:t>
            </a:r>
            <a:r>
              <a:rPr lang="en-US" sz="2200" b="1" dirty="0" err="1">
                <a:latin typeface="ML-Aathira" pitchFamily="82" charset="0"/>
              </a:rPr>
              <a:t>cn</a:t>
            </a:r>
            <a:r>
              <a:rPr lang="en-US" sz="2200" b="1" dirty="0">
                <a:latin typeface="ML-Aathira" pitchFamily="82" charset="0"/>
              </a:rPr>
              <a:t>]me\</a:t>
            </a:r>
            <a:r>
              <a:rPr lang="en-US" sz="2200" b="1" dirty="0" err="1">
                <a:latin typeface="ML-Aathira" pitchFamily="82" charset="0"/>
              </a:rPr>
              <a:t>boPn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vXnÂ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hyØ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mt¯s</a:t>
            </a:r>
            <a:r>
              <a:rPr lang="en-US" sz="2200" b="1" dirty="0">
                <a:latin typeface="ML-Aathira" pitchFamily="82" charset="0"/>
              </a:rPr>
              <a:t>¡¯</a:t>
            </a:r>
            <a:r>
              <a:rPr lang="en-US" sz="2200" b="1" dirty="0" err="1">
                <a:latin typeface="ML-Aathira" pitchFamily="82" charset="0"/>
              </a:rPr>
              <a:t>n¨p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kq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psh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C{</a:t>
            </a:r>
            <a:r>
              <a:rPr lang="en-US" sz="2200" b="1" dirty="0" err="1">
                <a:latin typeface="ML-Aathira" pitchFamily="82" charset="0"/>
              </a:rPr>
              <a:t>ktbÂP</a:t>
            </a:r>
            <a:r>
              <a:rPr lang="en-US" sz="2200" b="1" dirty="0">
                <a:latin typeface="ML-Aathira" pitchFamily="82" charset="0"/>
              </a:rPr>
              <a:t>\w £maw </a:t>
            </a:r>
            <a:r>
              <a:rPr lang="en-US" sz="2200" b="1" dirty="0" err="1">
                <a:latin typeface="ML-Aathira" pitchFamily="82" charset="0"/>
              </a:rPr>
              <a:t>sImt­ähpw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\</a:t>
            </a:r>
            <a:r>
              <a:rPr lang="en-US" sz="2200" b="1" dirty="0" err="1">
                <a:latin typeface="ML-Aathira" pitchFamily="82" charset="0"/>
              </a:rPr>
              <a:t>nÊlmbcmbn¯oÀ</a:t>
            </a:r>
            <a:r>
              <a:rPr lang="en-US" sz="2200" b="1" dirty="0" err="1">
                <a:latin typeface="ML-Aathira" pitchFamily="82" charset="0"/>
              </a:rPr>
              <a:t>t¸mÄ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bmt¡m_m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a¡tfmSp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samgnªp</a:t>
            </a:r>
            <a:r>
              <a:rPr lang="en-US" sz="2200" b="1" dirty="0">
                <a:latin typeface="ML-Aathira" pitchFamily="82" charset="0"/>
              </a:rPr>
              <a:t>: </a:t>
            </a:r>
            <a:r>
              <a:rPr lang="en-US" sz="2200" b="1" dirty="0">
                <a:latin typeface="ML-Aathira" pitchFamily="82" charset="0"/>
              </a:rPr>
              <a:t>t]</a:t>
            </a:r>
            <a:r>
              <a:rPr lang="en-US" sz="2200" b="1" dirty="0" err="1">
                <a:latin typeface="ML-Aathira" pitchFamily="82" charset="0"/>
              </a:rPr>
              <a:t>mboPn</a:t>
            </a:r>
            <a:r>
              <a:rPr lang="en-US" sz="2200" b="1" dirty="0">
                <a:latin typeface="ML-Aathira" pitchFamily="82" charset="0"/>
              </a:rPr>
              <a:t>]vXn³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a®nÂ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n¶n§p</a:t>
            </a:r>
            <a:r>
              <a:rPr lang="en-US" sz="2200" b="1" dirty="0">
                <a:latin typeface="ML-Aathira" pitchFamily="82" charset="0"/>
              </a:rPr>
              <a:t> tKmX¼pambv </a:t>
            </a:r>
            <a:r>
              <a:rPr lang="en-US" sz="2200" b="1" dirty="0" err="1">
                <a:latin typeface="ML-Aathira" pitchFamily="82" charset="0"/>
              </a:rPr>
              <a:t>hcp</a:t>
            </a:r>
            <a:r>
              <a:rPr lang="en-US" sz="2200" b="1" dirty="0">
                <a:latin typeface="ML-Aathira" pitchFamily="82" charset="0"/>
              </a:rPr>
              <a:t>.</a:t>
            </a:r>
          </a:p>
          <a:p>
            <a:r>
              <a:rPr lang="en-US" sz="2200" b="1" dirty="0" err="1">
                <a:latin typeface="ML-Aathira" pitchFamily="82" charset="0"/>
              </a:rPr>
              <a:t>sIm­ph¶p</a:t>
            </a:r>
            <a:r>
              <a:rPr lang="en-US" sz="2200" b="1" dirty="0">
                <a:latin typeface="ML-Aathira" pitchFamily="82" charset="0"/>
              </a:rPr>
              <a:t> X³ </a:t>
            </a:r>
            <a:r>
              <a:rPr lang="en-US" sz="2200" b="1" dirty="0" err="1">
                <a:latin typeface="ML-Aathira" pitchFamily="82" charset="0"/>
              </a:rPr>
              <a:t>XmXs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boPn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nXnÂ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I­p</a:t>
            </a:r>
            <a:r>
              <a:rPr lang="en-US" sz="2200" b="1" dirty="0">
                <a:latin typeface="ML-Aathira" pitchFamily="82" charset="0"/>
              </a:rPr>
              <a:t> ]p{Xs\</a:t>
            </a:r>
            <a:r>
              <a:rPr lang="en-US" sz="2200" b="1" dirty="0" err="1">
                <a:latin typeface="ML-Aathira" pitchFamily="82" charset="0"/>
              </a:rPr>
              <a:t>b</a:t>
            </a:r>
            <a:r>
              <a:rPr lang="en-US" sz="2200" b="1" dirty="0" err="1">
                <a:latin typeface="ML-Aathira" pitchFamily="82" charset="0"/>
              </a:rPr>
              <a:t>Zv`pXkvX_v</a:t>
            </a:r>
            <a:r>
              <a:rPr lang="en-US" sz="2200" b="1" dirty="0">
                <a:latin typeface="ML-Aathira" pitchFamily="82" charset="0"/>
              </a:rPr>
              <a:t>[\</a:t>
            </a:r>
            <a:r>
              <a:rPr lang="en-US" sz="2200" b="1" dirty="0" err="1">
                <a:latin typeface="ML-Aathira" pitchFamily="82" charset="0"/>
              </a:rPr>
              <a:t>mbv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GsdhÀjamXmX</a:t>
            </a:r>
            <a:r>
              <a:rPr lang="en-US" sz="2200" b="1" dirty="0">
                <a:latin typeface="ML-Aathira" pitchFamily="82" charset="0"/>
              </a:rPr>
              <a:t>\pw ]p{</a:t>
            </a:r>
            <a:r>
              <a:rPr lang="en-US" sz="2200" b="1" dirty="0" err="1">
                <a:latin typeface="ML-Aathira" pitchFamily="82" charset="0"/>
              </a:rPr>
              <a:t>Xcpw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tKm</a:t>
            </a:r>
            <a:r>
              <a:rPr lang="en-US" sz="2200" b="1" dirty="0">
                <a:latin typeface="ML-Aathira" pitchFamily="82" charset="0"/>
              </a:rPr>
              <a:t>{</a:t>
            </a:r>
            <a:r>
              <a:rPr lang="en-US" sz="2200" b="1" dirty="0" err="1">
                <a:latin typeface="ML-Aathira" pitchFamily="82" charset="0"/>
              </a:rPr>
              <a:t>Xambn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hkn¨p</a:t>
            </a:r>
            <a:r>
              <a:rPr lang="en-US" sz="2200" b="1" dirty="0">
                <a:latin typeface="ML-Aathira" pitchFamily="82" charset="0"/>
              </a:rPr>
              <a:t> {]</a:t>
            </a:r>
            <a:r>
              <a:rPr lang="en-US" sz="2200" b="1" dirty="0" err="1">
                <a:latin typeface="ML-Aathira" pitchFamily="82" charset="0"/>
              </a:rPr>
              <a:t>nb¦cw</a:t>
            </a:r>
            <a:r>
              <a:rPr lang="en-US" sz="2200" b="1" dirty="0">
                <a:latin typeface="ML-Aathira" pitchFamily="82" charset="0"/>
              </a:rPr>
              <a:t>.</a:t>
            </a:r>
            <a:endParaRPr lang="en-US" sz="2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2209800"/>
            <a:ext cx="8839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 err="1">
                <a:latin typeface="ML-Aathira" pitchFamily="82" charset="0"/>
              </a:rPr>
              <a:t>tPmk^v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Xsâ</a:t>
            </a:r>
            <a:r>
              <a:rPr lang="en-US" sz="3200" b="1" dirty="0">
                <a:latin typeface="ML-Aathira" pitchFamily="82" charset="0"/>
              </a:rPr>
              <a:t> ktlmZc³amÀ¡v </a:t>
            </a:r>
            <a:r>
              <a:rPr lang="en-US" sz="3200" b="1" dirty="0" err="1">
                <a:latin typeface="ML-Aathira" pitchFamily="82" charset="0"/>
              </a:rPr>
              <a:t>CuPn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vXnÂh¨v</a:t>
            </a:r>
            <a:r>
              <a:rPr lang="en-US" sz="3200" b="1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kzbw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shfns¸Sp¯p</a:t>
            </a:r>
            <a:r>
              <a:rPr lang="en-US" sz="3200" b="1" dirty="0">
                <a:latin typeface="ML-Aathira" pitchFamily="82" charset="0"/>
              </a:rPr>
              <a:t>¶ </a:t>
            </a:r>
            <a:r>
              <a:rPr lang="en-US" sz="3200" b="1" dirty="0" err="1">
                <a:latin typeface="ML-Aathira" pitchFamily="82" charset="0"/>
              </a:rPr>
              <a:t>kw`hw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hnhcn¡pI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1828800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hgnIm«m³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"\</a:t>
            </a:r>
            <a:r>
              <a:rPr lang="en-US" sz="3200" b="1" dirty="0" err="1">
                <a:latin typeface="ML-Aathira" pitchFamily="82" charset="0"/>
              </a:rPr>
              <a:t>nsâ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nXmhnsâ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ssZhw</a:t>
            </a:r>
            <a:r>
              <a:rPr lang="en-US" sz="3200" b="1" dirty="0">
                <a:latin typeface="ML-Aathira" pitchFamily="82" charset="0"/>
              </a:rPr>
              <a:t> \n\¡p </a:t>
            </a:r>
            <a:r>
              <a:rPr lang="en-US" sz="3200" b="1" dirty="0" err="1">
                <a:latin typeface="ML-Aathira" pitchFamily="82" charset="0"/>
              </a:rPr>
              <a:t>XpWbmbncn¡pw</a:t>
            </a:r>
            <a:r>
              <a:rPr lang="en-US" sz="3200" b="1" dirty="0">
                <a:latin typeface="ML-Aathira" pitchFamily="82" charset="0"/>
              </a:rPr>
              <a:t>'.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1981200"/>
            <a:ext cx="8077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Xs¶ </a:t>
            </a:r>
            <a:r>
              <a:rPr lang="en-US" sz="3200" b="1" dirty="0" err="1">
                <a:latin typeface="ML-Aathira" pitchFamily="82" charset="0"/>
              </a:rPr>
              <a:t>NXn¨htcmSp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hntZzjw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ImWn¡msX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kvt</a:t>
            </a:r>
            <a:r>
              <a:rPr lang="en-US" sz="3200" b="1" dirty="0">
                <a:latin typeface="ML-Aathira" pitchFamily="82" charset="0"/>
              </a:rPr>
              <a:t>\l]</a:t>
            </a:r>
            <a:r>
              <a:rPr lang="en-US" sz="3200" b="1" dirty="0" err="1">
                <a:latin typeface="ML-Aathira" pitchFamily="82" charset="0"/>
              </a:rPr>
              <a:t>qÀÆw</a:t>
            </a:r>
            <a:r>
              <a:rPr lang="en-US" sz="3200" b="1" dirty="0">
                <a:latin typeface="ML-Aathira" pitchFamily="82" charset="0"/>
              </a:rPr>
              <a:t> s]</a:t>
            </a:r>
            <a:r>
              <a:rPr lang="en-US" sz="3200" b="1" dirty="0" err="1">
                <a:latin typeface="ML-Aathira" pitchFamily="82" charset="0"/>
              </a:rPr>
              <a:t>cpamdnb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tPmk^ns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t¸mse</a:t>
            </a:r>
            <a:r>
              <a:rPr lang="en-US" sz="3200" b="1" dirty="0">
                <a:latin typeface="ML-Aathira" pitchFamily="82" charset="0"/>
              </a:rPr>
              <a:t> Fs¶ </a:t>
            </a:r>
            <a:r>
              <a:rPr lang="en-US" sz="3200" b="1" dirty="0" err="1">
                <a:latin typeface="ML-Aathira" pitchFamily="82" charset="0"/>
              </a:rPr>
              <a:t>tZzjn¡p¶htcmSp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Rm</a:t>
            </a:r>
            <a:r>
              <a:rPr lang="en-US" sz="3200" b="1" dirty="0">
                <a:latin typeface="ML-Aathira" pitchFamily="82" charset="0"/>
              </a:rPr>
              <a:t>\pw </a:t>
            </a:r>
            <a:r>
              <a:rPr lang="en-US" sz="3200" b="1" dirty="0" err="1">
                <a:latin typeface="ML-Aathira" pitchFamily="82" charset="0"/>
              </a:rPr>
              <a:t>kvt</a:t>
            </a:r>
            <a:r>
              <a:rPr lang="en-US" sz="3200" b="1" dirty="0">
                <a:latin typeface="ML-Aathira" pitchFamily="82" charset="0"/>
              </a:rPr>
              <a:t>\l]</a:t>
            </a:r>
            <a:r>
              <a:rPr lang="en-US" sz="3200" b="1" dirty="0" err="1">
                <a:latin typeface="ML-Aathira" pitchFamily="82" charset="0"/>
              </a:rPr>
              <a:t>qÀÆw</a:t>
            </a:r>
            <a:r>
              <a:rPr lang="en-US" sz="3200" b="1" dirty="0">
                <a:latin typeface="ML-Aathira" pitchFamily="82" charset="0"/>
              </a:rPr>
              <a:t> s]</a:t>
            </a:r>
            <a:r>
              <a:rPr lang="en-US" sz="3200" b="1" dirty="0" err="1">
                <a:latin typeface="ML-Aathira" pitchFamily="82" charset="0"/>
              </a:rPr>
              <a:t>cpamdpw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718334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pPr algn="just"/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hnizkn¡p¶hcpsS</a:t>
            </a:r>
            <a:r>
              <a:rPr lang="en-US" sz="3000" b="1" dirty="0">
                <a:latin typeface="ML-Aathira" pitchFamily="82" charset="0"/>
              </a:rPr>
              <a:t> 				</a:t>
            </a:r>
            <a:r>
              <a:rPr lang="en-US" sz="3000" b="1" dirty="0" err="1">
                <a:latin typeface="ML-Aathira" pitchFamily="82" charset="0"/>
              </a:rPr>
              <a:t>amXrIbmWv</a:t>
            </a:r>
            <a:r>
              <a:rPr lang="en-US" sz="3000" b="1" dirty="0">
                <a:latin typeface="ML-Aathira" pitchFamily="82" charset="0"/>
              </a:rPr>
              <a:t> A{_</a:t>
            </a:r>
            <a:r>
              <a:rPr lang="en-US" sz="3000" b="1" dirty="0" err="1">
                <a:latin typeface="ML-Aathira" pitchFamily="82" charset="0"/>
              </a:rPr>
              <a:t>mlw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ssZh¯nsâ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hm¡p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hnizkn¨v</a:t>
            </a:r>
            <a:r>
              <a:rPr lang="en-US" sz="3000" b="1" dirty="0">
                <a:latin typeface="ML-Aathira" pitchFamily="82" charset="0"/>
              </a:rPr>
              <a:t> 				A\</a:t>
            </a:r>
            <a:r>
              <a:rPr lang="en-US" sz="3000" b="1" dirty="0" err="1">
                <a:latin typeface="ML-Aathira" pitchFamily="82" charset="0"/>
              </a:rPr>
              <a:t>pkcWw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men¨Xn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memWv</a:t>
            </a:r>
            <a:r>
              <a:rPr lang="en-US" sz="3000" b="1" dirty="0">
                <a:latin typeface="ML-Aathira" pitchFamily="82" charset="0"/>
              </a:rPr>
              <a:t> 				A{_</a:t>
            </a:r>
            <a:r>
              <a:rPr lang="en-US" sz="3000" b="1" dirty="0" err="1">
                <a:latin typeface="ML-Aathira" pitchFamily="82" charset="0"/>
              </a:rPr>
              <a:t>mlw</a:t>
            </a:r>
            <a:r>
              <a:rPr lang="en-US" sz="3000" b="1" dirty="0">
                <a:latin typeface="ML-Aathira" pitchFamily="82" charset="0"/>
              </a:rPr>
              <a:t> A\</a:t>
            </a:r>
            <a:r>
              <a:rPr lang="en-US" sz="3000" b="1" dirty="0" err="1">
                <a:latin typeface="ML-Aathira" pitchFamily="82" charset="0"/>
              </a:rPr>
              <a:t>pKrloX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mbXv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219200"/>
            <a:ext cx="822960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pPr algn="just"/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A{_</a:t>
            </a:r>
            <a:r>
              <a:rPr lang="en-US" sz="3000" b="1" dirty="0" err="1">
                <a:latin typeface="ML-Aathira" pitchFamily="82" charset="0"/>
              </a:rPr>
              <a:t>mls</a:t>
            </a:r>
            <a:r>
              <a:rPr lang="en-US" sz="3000" b="1" dirty="0">
                <a:latin typeface="ML-Aathira" pitchFamily="82" charset="0"/>
              </a:rPr>
              <a:t>¯ A\</a:t>
            </a:r>
            <a:r>
              <a:rPr lang="en-US" sz="3000" b="1" dirty="0" err="1">
                <a:latin typeface="ML-Aathira" pitchFamily="82" charset="0"/>
              </a:rPr>
              <a:t>pIcn¨p</a:t>
            </a:r>
            <a:r>
              <a:rPr lang="en-US" sz="3000" b="1" dirty="0">
                <a:latin typeface="ML-Aathira" pitchFamily="82" charset="0"/>
              </a:rPr>
              <a:t> \mw 				</a:t>
            </a:r>
            <a:r>
              <a:rPr lang="en-US" sz="3000" b="1" dirty="0" err="1">
                <a:latin typeface="ML-Aathira" pitchFamily="82" charset="0"/>
              </a:rPr>
              <a:t>hnizmk¯nÂ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Dd¸p</a:t>
            </a:r>
            <a:r>
              <a:rPr lang="en-US" sz="3000" b="1" dirty="0">
                <a:latin typeface="ML-Aathira" pitchFamily="82" charset="0"/>
              </a:rPr>
              <a:t> t\</a:t>
            </a:r>
            <a:r>
              <a:rPr lang="en-US" sz="3000" b="1" dirty="0" err="1">
                <a:latin typeface="ML-Aathira" pitchFamily="82" charset="0"/>
              </a:rPr>
              <a:t>tS­hcmWv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GXp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XnIqekmlNcy¯nepw</a:t>
            </a:r>
            <a:r>
              <a:rPr lang="en-US" sz="3000" b="1" dirty="0">
                <a:latin typeface="ML-Aathira" pitchFamily="82" charset="0"/>
              </a:rPr>
              <a:t> \mw 			</a:t>
            </a:r>
            <a:r>
              <a:rPr lang="en-US" sz="3000" b="1" dirty="0" err="1">
                <a:latin typeface="ML-Aathira" pitchFamily="82" charset="0"/>
              </a:rPr>
              <a:t>hnizmk¯nÂ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nesImtÅ­hcmWv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2000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8001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pPr lvl="4"/>
            <a:r>
              <a:rPr lang="en-US" sz="3000" b="1" dirty="0">
                <a:latin typeface="ML-Aathira" pitchFamily="82" charset="0"/>
              </a:rPr>
              <a:t>*  	Rm³ </a:t>
            </a:r>
            <a:r>
              <a:rPr lang="en-US" sz="3000" b="1" dirty="0" err="1">
                <a:latin typeface="ML-Aathira" pitchFamily="82" charset="0"/>
              </a:rPr>
              <a:t>ssZh¯nÂ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hnizkn¨psIm­v</a:t>
            </a:r>
            <a:r>
              <a:rPr lang="en-US" sz="3000" b="1">
                <a:latin typeface="ML-Aathira" pitchFamily="82" charset="0"/>
              </a:rPr>
              <a:t> 	AhnSps</a:t>
            </a:r>
            <a:r>
              <a:rPr lang="en-US" sz="3000" b="1" dirty="0">
                <a:latin typeface="ML-Aathira" pitchFamily="82" charset="0"/>
              </a:rPr>
              <a:t>¯ </a:t>
            </a:r>
            <a:r>
              <a:rPr lang="en-US" sz="3000" b="1" dirty="0" err="1">
                <a:latin typeface="ML-Aathira" pitchFamily="82" charset="0"/>
              </a:rPr>
              <a:t>Iev</a:t>
            </a:r>
            <a:r>
              <a:rPr lang="en-US" sz="3000" b="1" dirty="0">
                <a:latin typeface="ML-Aathira" pitchFamily="82" charset="0"/>
              </a:rPr>
              <a:t>]\IÄ A\</a:t>
            </a:r>
            <a:r>
              <a:rPr lang="en-US" sz="3000" b="1" dirty="0" err="1">
                <a:latin typeface="ML-Aathira" pitchFamily="82" charset="0"/>
              </a:rPr>
              <a:t>pkcn¡pw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apter 4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371600" y="2590800"/>
            <a:ext cx="6437439" cy="4191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1424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C{km-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tbÂP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\X 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CuPn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-]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vXnÂ</a:t>
            </a:r>
            <a:endParaRPr lang="en-US" sz="5000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3800" y="282714"/>
            <a:ext cx="16764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4</a:t>
            </a:r>
          </a:p>
        </p:txBody>
      </p:sp>
      <p:pic>
        <p:nvPicPr>
          <p:cNvPr id="10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62" y="404813"/>
            <a:ext cx="4694238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381000"/>
            <a:ext cx="8229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C{km-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tbÂP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\X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CuPn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vXnÂ</a:t>
            </a:r>
            <a:endParaRPr lang="en-US" sz="4000" b="1" dirty="0">
              <a:latin typeface="ML-Aathira" pitchFamily="82" charset="0"/>
            </a:endParaRPr>
          </a:p>
          <a:p>
            <a:pPr algn="just"/>
            <a:r>
              <a:rPr lang="en-US" sz="2800" b="1" dirty="0">
                <a:latin typeface="ML-Aathira" pitchFamily="82" charset="0"/>
              </a:rPr>
              <a:t> 	</a:t>
            </a:r>
            <a:r>
              <a:rPr lang="en-US" sz="3000" dirty="0" err="1">
                <a:latin typeface="ML-Aathira" pitchFamily="82" charset="0"/>
              </a:rPr>
              <a:t>bmt¡m-_n</a:t>
            </a:r>
            <a:r>
              <a:rPr lang="en-US" sz="3000" dirty="0">
                <a:latin typeface="ML-Aathira" pitchFamily="82" charset="0"/>
              </a:rPr>
              <a:t>\v 12 ]p{X³amÀ.</a:t>
            </a:r>
          </a:p>
          <a:p>
            <a:pPr algn="just"/>
            <a:r>
              <a:rPr lang="en-US" sz="3000" dirty="0">
                <a:latin typeface="ML-Aathira" pitchFamily="82" charset="0"/>
              </a:rPr>
              <a:t> a¡-</a:t>
            </a:r>
            <a:r>
              <a:rPr lang="en-US" sz="3000" dirty="0" err="1">
                <a:latin typeface="ML-Aathira" pitchFamily="82" charset="0"/>
              </a:rPr>
              <a:t>fnÂ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tPmk</a:t>
            </a:r>
            <a:r>
              <a:rPr lang="en-US" sz="3000" dirty="0">
                <a:latin typeface="ML-Aathira" pitchFamily="82" charset="0"/>
              </a:rPr>
              <a:t>-^n-t\m-</a:t>
            </a:r>
            <a:r>
              <a:rPr lang="en-US" sz="3000" dirty="0" err="1">
                <a:latin typeface="ML-Aathira" pitchFamily="82" charset="0"/>
              </a:rPr>
              <a:t>SmWv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Gähpw</a:t>
            </a:r>
            <a:r>
              <a:rPr lang="en-US" sz="3000" dirty="0">
                <a:latin typeface="ML-Aathira" pitchFamily="82" charset="0"/>
              </a:rPr>
              <a:t> {]</a:t>
            </a:r>
            <a:r>
              <a:rPr lang="en-US" sz="3000" dirty="0" err="1">
                <a:latin typeface="ML-Aathira" pitchFamily="82" charset="0"/>
              </a:rPr>
              <a:t>nbw</a:t>
            </a:r>
            <a:r>
              <a:rPr lang="en-US" sz="3000" dirty="0">
                <a:latin typeface="ML-Aathira" pitchFamily="82" charset="0"/>
              </a:rPr>
              <a:t>. </a:t>
            </a:r>
          </a:p>
          <a:p>
            <a:pPr algn="just"/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tPmk</a:t>
            </a:r>
            <a:r>
              <a:rPr lang="en-US" sz="3000" dirty="0">
                <a:latin typeface="ML-Aathira" pitchFamily="82" charset="0"/>
              </a:rPr>
              <a:t>-^ns\ ktlm-Z-c³amÀ </a:t>
            </a:r>
            <a:r>
              <a:rPr lang="en-US" sz="3000" dirty="0" err="1">
                <a:latin typeface="ML-Aathira" pitchFamily="82" charset="0"/>
              </a:rPr>
              <a:t>shdp</a:t>
            </a:r>
            <a:r>
              <a:rPr lang="en-US" sz="3000" dirty="0">
                <a:latin typeface="ML-Aathira" pitchFamily="82" charset="0"/>
              </a:rPr>
              <a:t>-¯p.</a:t>
            </a:r>
            <a:endParaRPr lang="en-US" sz="28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/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tPmk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-^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kz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]v\w</a:t>
            </a:r>
          </a:p>
          <a:p>
            <a:pPr algn="just"/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tPmk^v</a:t>
            </a:r>
            <a:r>
              <a:rPr lang="en-US" sz="3000" dirty="0">
                <a:latin typeface="ML-Aathira" pitchFamily="82" charset="0"/>
              </a:rPr>
              <a:t> ktlm-Z-c³am-tcmSv ]</a:t>
            </a:r>
            <a:r>
              <a:rPr lang="en-US" sz="3000" dirty="0" err="1">
                <a:latin typeface="ML-Aathira" pitchFamily="82" charset="0"/>
              </a:rPr>
              <a:t>dªp</a:t>
            </a:r>
            <a:r>
              <a:rPr lang="en-US" sz="3000" dirty="0">
                <a:latin typeface="ML-Aathira" pitchFamily="82" charset="0"/>
              </a:rPr>
              <a:t>: F\n-¡p-­</a:t>
            </a:r>
            <a:r>
              <a:rPr lang="en-US" sz="3000" dirty="0" err="1">
                <a:latin typeface="ML-Aathira" pitchFamily="82" charset="0"/>
              </a:rPr>
              <a:t>mb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kz</a:t>
            </a:r>
            <a:r>
              <a:rPr lang="en-US" sz="3000" dirty="0">
                <a:latin typeface="ML-Aathira" pitchFamily="82" charset="0"/>
              </a:rPr>
              <a:t>]v\w </a:t>
            </a:r>
            <a:r>
              <a:rPr lang="en-US" sz="3000" dirty="0" err="1">
                <a:latin typeface="ML-Aathira" pitchFamily="82" charset="0"/>
              </a:rPr>
              <a:t>tIÄ¡pI</a:t>
            </a:r>
            <a:r>
              <a:rPr lang="en-US" sz="3000" dirty="0">
                <a:latin typeface="ML-Aathira" pitchFamily="82" charset="0"/>
              </a:rPr>
              <a:t>; 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\½Ä ]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mS¯p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Iä-sI«ns¡m­n-cn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-¡p-I-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bm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bn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-cp-¶p. 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At¸m-gnXm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Iä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Fgp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-t¶-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äp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-\n-¶p. \n§-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fpsS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Iä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-I-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sfÃmw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Fgp-t¶äv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Iäsb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XmWp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-h-W-§n.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tNmZn¨p</a:t>
            </a:r>
            <a:r>
              <a:rPr lang="en-US" sz="3000" dirty="0">
                <a:latin typeface="ML-Aathira" pitchFamily="82" charset="0"/>
              </a:rPr>
              <a:t>; 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ML-Aathira" pitchFamily="82" charset="0"/>
              </a:rPr>
              <a:t>\o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ML-Aathira" pitchFamily="82" charset="0"/>
              </a:rPr>
              <a:t>R§sf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ML-Aathira" pitchFamily="82" charset="0"/>
              </a:rPr>
              <a:t> `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ML-Aathira" pitchFamily="82" charset="0"/>
              </a:rPr>
              <a:t>-¡p-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ML-Aathira" pitchFamily="82" charset="0"/>
              </a:rPr>
              <a:t>sa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ML-Aathira" pitchFamily="82" charset="0"/>
              </a:rPr>
              <a:t>-¶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ML-Aathira" pitchFamily="82" charset="0"/>
              </a:rPr>
              <a:t>mtWm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ML-Aathira" pitchFamily="82" charset="0"/>
              </a:rPr>
              <a:t>? </a:t>
            </a:r>
          </a:p>
          <a:p>
            <a:pPr algn="just"/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c­mw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kz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]v\w: </a:t>
            </a:r>
          </a:p>
          <a:p>
            <a:pPr algn="just"/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kqcy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-\pw N{µ-\pw, ]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-s\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m¶p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 \£-{X-§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fpw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tPmk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-^ns\ 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XmWp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-h-</a:t>
            </a:r>
            <a:r>
              <a:rPr lang="en-US" sz="3000" b="1" dirty="0" err="1">
                <a:solidFill>
                  <a:srgbClr val="A92784"/>
                </a:solidFill>
                <a:latin typeface="ML-Aathira" pitchFamily="82" charset="0"/>
              </a:rPr>
              <a:t>W§n</a:t>
            </a:r>
            <a:r>
              <a:rPr lang="en-US" sz="3000" b="1" dirty="0">
                <a:solidFill>
                  <a:srgbClr val="A92784"/>
                </a:solidFill>
                <a:latin typeface="ML-Aathira" pitchFamily="82" charset="0"/>
              </a:rPr>
              <a:t>. </a:t>
            </a:r>
            <a:r>
              <a:rPr lang="en-US" sz="3000" dirty="0">
                <a:latin typeface="ML-Aathira" pitchFamily="82" charset="0"/>
              </a:rPr>
              <a:t> </a:t>
            </a:r>
          </a:p>
        </p:txBody>
      </p:sp>
      <p:pic>
        <p:nvPicPr>
          <p:cNvPr id="7" name="Picture 2" descr="C:\Users\poulose\Desktop\jo 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1" y="533400"/>
            <a:ext cx="1828799" cy="2133600"/>
          </a:xfrm>
          <a:prstGeom prst="rect">
            <a:avLst/>
          </a:prstGeom>
          <a:ln w="76200">
            <a:solidFill>
              <a:schemeClr val="bg1"/>
            </a:solidFill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poulose\Desktop\jo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04616"/>
            <a:ext cx="1652427" cy="1495584"/>
          </a:xfrm>
          <a:prstGeom prst="rect">
            <a:avLst/>
          </a:prstGeom>
          <a:ln w="76200"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914400" y="457200"/>
            <a:ext cx="7315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CC0000"/>
                </a:solidFill>
                <a:latin typeface="ML-Aathira" pitchFamily="82" charset="0"/>
              </a:rPr>
              <a:t>tPmk^v</a:t>
            </a:r>
            <a:r>
              <a:rPr lang="en-US" sz="4400" b="1" dirty="0">
                <a:solidFill>
                  <a:srgbClr val="CC0000"/>
                </a:solidFill>
                <a:latin typeface="ML-Aathira" pitchFamily="82" charset="0"/>
              </a:rPr>
              <a:t> </a:t>
            </a:r>
            <a:r>
              <a:rPr lang="en-US" sz="4400" b="1" dirty="0" err="1">
                <a:solidFill>
                  <a:srgbClr val="CC0000"/>
                </a:solidFill>
                <a:latin typeface="ML-Aathira" pitchFamily="82" charset="0"/>
              </a:rPr>
              <a:t>CuPn</a:t>
            </a:r>
            <a:r>
              <a:rPr lang="en-US" sz="4400" b="1" dirty="0">
                <a:solidFill>
                  <a:srgbClr val="CC0000"/>
                </a:solidFill>
                <a:latin typeface="ML-Aathira" pitchFamily="82" charset="0"/>
              </a:rPr>
              <a:t>-]</a:t>
            </a:r>
            <a:r>
              <a:rPr lang="en-US" sz="4400" b="1" dirty="0" err="1">
                <a:solidFill>
                  <a:srgbClr val="CC0000"/>
                </a:solidFill>
                <a:latin typeface="ML-Aathira" pitchFamily="82" charset="0"/>
              </a:rPr>
              <a:t>vXnÂ</a:t>
            </a:r>
            <a:endParaRPr lang="en-US" sz="4400" b="1" dirty="0">
              <a:solidFill>
                <a:srgbClr val="CC0000"/>
              </a:solidFill>
              <a:latin typeface="ML-Aathira" pitchFamily="82" charset="0"/>
            </a:endParaRPr>
          </a:p>
          <a:p>
            <a:pPr algn="ctr"/>
            <a:endParaRPr lang="en-US" sz="4400" b="1" dirty="0">
              <a:solidFill>
                <a:srgbClr val="CC0000"/>
              </a:solidFill>
              <a:latin typeface="ML-Aathira" pitchFamily="82" charset="0"/>
            </a:endParaRPr>
          </a:p>
          <a:p>
            <a:pPr algn="just"/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tPmk</a:t>
            </a:r>
            <a:r>
              <a:rPr lang="en-US" sz="3000" dirty="0">
                <a:latin typeface="ML-Aathira" pitchFamily="82" charset="0"/>
              </a:rPr>
              <a:t>-^n-t\m-</a:t>
            </a:r>
            <a:r>
              <a:rPr lang="en-US" sz="3000" dirty="0" err="1">
                <a:latin typeface="ML-Aathira" pitchFamily="82" charset="0"/>
              </a:rPr>
              <a:t>SpÅ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hntZzjw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nan¯w</a:t>
            </a:r>
            <a:r>
              <a:rPr lang="en-US" sz="3000" dirty="0">
                <a:latin typeface="ML-Aathira" pitchFamily="82" charset="0"/>
              </a:rPr>
              <a:t> ktlm-Z-c³amÀ Ahs\ sImÃm³  </a:t>
            </a:r>
            <a:r>
              <a:rPr lang="en-US" sz="3000" dirty="0" err="1">
                <a:latin typeface="ML-Aathira" pitchFamily="82" charset="0"/>
              </a:rPr>
              <a:t>Btem-Nn</a:t>
            </a:r>
            <a:r>
              <a:rPr lang="en-US" sz="3000" dirty="0">
                <a:latin typeface="ML-Aathira" pitchFamily="82" charset="0"/>
              </a:rPr>
              <a:t>-¨p. </a:t>
            </a:r>
          </a:p>
          <a:p>
            <a:pPr algn="just"/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AhÀ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tPmk^ns</a:t>
            </a:r>
            <a:r>
              <a:rPr lang="en-US" sz="3000" dirty="0">
                <a:latin typeface="ML-Aathira" pitchFamily="82" charset="0"/>
              </a:rPr>
              <a:t>\ I¨-h-S-¡</a:t>
            </a:r>
            <a:r>
              <a:rPr lang="en-US" sz="3000" dirty="0" err="1">
                <a:latin typeface="ML-Aathira" pitchFamily="82" charset="0"/>
              </a:rPr>
              <a:t>mÀ¡p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hnän</a:t>
            </a:r>
            <a:r>
              <a:rPr lang="en-US" sz="3000" dirty="0">
                <a:latin typeface="ML-Aathira" pitchFamily="82" charset="0"/>
              </a:rPr>
              <a:t>-«v, Ahs\ 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h\y-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ar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-K-§Ä  ]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nSn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-¨p-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sh¶v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nXm-hns</a:t>
            </a:r>
            <a:r>
              <a:rPr lang="en-US" sz="3000" dirty="0">
                <a:latin typeface="ML-Aathira" pitchFamily="82" charset="0"/>
              </a:rPr>
              <a:t>\ [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-¸n-¨p.</a:t>
            </a:r>
          </a:p>
          <a:p>
            <a:pPr algn="just"/>
            <a:r>
              <a:rPr lang="en-US" sz="3000" dirty="0">
                <a:latin typeface="ML-Aathira" pitchFamily="82" charset="0"/>
              </a:rPr>
              <a:t>	I¨-h-S-¡</a:t>
            </a:r>
            <a:r>
              <a:rPr lang="en-US" sz="3000" dirty="0" err="1">
                <a:latin typeface="ML-Aathira" pitchFamily="82" charset="0"/>
              </a:rPr>
              <a:t>mÀ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tPmk</a:t>
            </a:r>
            <a:r>
              <a:rPr lang="en-US" sz="3000" dirty="0">
                <a:latin typeface="ML-Aathira" pitchFamily="82" charset="0"/>
              </a:rPr>
              <a:t>-^ns\ </a:t>
            </a:r>
            <a:r>
              <a:rPr lang="en-US" sz="3000" dirty="0" err="1">
                <a:latin typeface="ML-Aathira" pitchFamily="82" charset="0"/>
              </a:rPr>
              <a:t>CuPn</a:t>
            </a:r>
            <a:r>
              <a:rPr lang="en-US" sz="3000" dirty="0">
                <a:latin typeface="ML-Aathira" pitchFamily="82" charset="0"/>
              </a:rPr>
              <a:t>-]</a:t>
            </a:r>
            <a:r>
              <a:rPr lang="en-US" sz="3000" dirty="0" err="1">
                <a:latin typeface="ML-Aathira" pitchFamily="82" charset="0"/>
              </a:rPr>
              <a:t>vXnÂ</a:t>
            </a:r>
            <a:r>
              <a:rPr lang="en-US" sz="3000" dirty="0">
                <a:latin typeface="ML-Aathira" pitchFamily="82" charset="0"/>
              </a:rPr>
              <a:t> s]</a:t>
            </a:r>
            <a:r>
              <a:rPr lang="en-US" sz="3000" dirty="0" err="1">
                <a:latin typeface="ML-Aathira" pitchFamily="82" charset="0"/>
              </a:rPr>
              <a:t>m¯n</a:t>
            </a:r>
            <a:r>
              <a:rPr lang="en-US" sz="3000" dirty="0">
                <a:latin typeface="ML-Aathira" pitchFamily="82" charset="0"/>
              </a:rPr>
              <a:t>^-</a:t>
            </a:r>
            <a:r>
              <a:rPr lang="en-US" sz="3000" dirty="0" err="1">
                <a:latin typeface="ML-Aathira" pitchFamily="82" charset="0"/>
              </a:rPr>
              <a:t>dn</a:t>
            </a:r>
            <a:r>
              <a:rPr lang="en-US" sz="3000" dirty="0">
                <a:latin typeface="ML-Aathira" pitchFamily="82" charset="0"/>
              </a:rPr>
              <a:t>\p </a:t>
            </a:r>
            <a:r>
              <a:rPr lang="en-US" sz="3000" dirty="0" err="1">
                <a:latin typeface="ML-Aathira" pitchFamily="82" charset="0"/>
              </a:rPr>
              <a:t>hnäp</a:t>
            </a:r>
            <a:r>
              <a:rPr lang="en-US" sz="3000" dirty="0">
                <a:latin typeface="ML-Aathira" pitchFamily="82" charset="0"/>
              </a:rPr>
              <a:t>. ^d-</a:t>
            </a:r>
            <a:r>
              <a:rPr lang="en-US" sz="3000" dirty="0" err="1">
                <a:latin typeface="ML-Aathira" pitchFamily="82" charset="0"/>
              </a:rPr>
              <a:t>thm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bpsS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tk</a:t>
            </a:r>
            <a:r>
              <a:rPr lang="en-US" sz="3000" dirty="0">
                <a:latin typeface="ML-Aathira" pitchFamily="82" charset="0"/>
              </a:rPr>
              <a:t>\m-\m-b-I-\</a:t>
            </a:r>
            <a:r>
              <a:rPr lang="en-US" sz="3000" dirty="0" err="1">
                <a:latin typeface="ML-Aathira" pitchFamily="82" charset="0"/>
              </a:rPr>
              <a:t>mb</a:t>
            </a:r>
            <a:r>
              <a:rPr lang="en-US" sz="3000" dirty="0">
                <a:latin typeface="ML-Aathira" pitchFamily="82" charset="0"/>
              </a:rPr>
              <a:t> s]</a:t>
            </a:r>
            <a:r>
              <a:rPr lang="en-US" sz="3000" dirty="0" err="1">
                <a:latin typeface="ML-Aathira" pitchFamily="82" charset="0"/>
              </a:rPr>
              <a:t>m¯n</a:t>
            </a:r>
            <a:r>
              <a:rPr lang="en-US" sz="3000" dirty="0">
                <a:latin typeface="ML-Aathira" pitchFamily="82" charset="0"/>
              </a:rPr>
              <a:t>-^À </a:t>
            </a:r>
            <a:r>
              <a:rPr lang="en-US" sz="3000" dirty="0" err="1">
                <a:latin typeface="ML-Aathira" pitchFamily="82" charset="0"/>
              </a:rPr>
              <a:t>tPmk</a:t>
            </a:r>
            <a:r>
              <a:rPr lang="en-US" sz="3000" dirty="0">
                <a:latin typeface="ML-Aathira" pitchFamily="82" charset="0"/>
              </a:rPr>
              <a:t>-^ns\ </a:t>
            </a:r>
            <a:r>
              <a:rPr lang="en-US" sz="3000" dirty="0" err="1">
                <a:latin typeface="ML-Aathira" pitchFamily="82" charset="0"/>
              </a:rPr>
              <a:t>Imcy</a:t>
            </a:r>
            <a:r>
              <a:rPr lang="en-US" sz="3000" dirty="0">
                <a:latin typeface="ML-Aathira" pitchFamily="82" charset="0"/>
              </a:rPr>
              <a:t>-Ø-\</a:t>
            </a:r>
            <a:r>
              <a:rPr lang="en-US" sz="3000" dirty="0" err="1">
                <a:latin typeface="ML-Aathira" pitchFamily="82" charset="0"/>
              </a:rPr>
              <a:t>mbn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nb</a:t>
            </a:r>
            <a:r>
              <a:rPr lang="en-US" sz="3000" dirty="0">
                <a:latin typeface="ML-Aathira" pitchFamily="82" charset="0"/>
              </a:rPr>
              <a:t>-an-¨p. s]</a:t>
            </a:r>
            <a:r>
              <a:rPr lang="en-US" sz="3000" dirty="0" err="1">
                <a:latin typeface="ML-Aathira" pitchFamily="82" charset="0"/>
              </a:rPr>
              <a:t>m¯n</a:t>
            </a:r>
            <a:r>
              <a:rPr lang="en-US" sz="3000" dirty="0">
                <a:latin typeface="ML-Aathira" pitchFamily="82" charset="0"/>
              </a:rPr>
              <a:t>-^-</a:t>
            </a:r>
            <a:r>
              <a:rPr lang="en-US" sz="3000" dirty="0" err="1">
                <a:latin typeface="ML-Aathira" pitchFamily="82" charset="0"/>
              </a:rPr>
              <a:t>dnsâ</a:t>
            </a:r>
            <a:r>
              <a:rPr lang="en-US" sz="3000" dirty="0">
                <a:latin typeface="ML-Aathira" pitchFamily="82" charset="0"/>
              </a:rPr>
              <a:t> `</a:t>
            </a:r>
            <a:r>
              <a:rPr lang="en-US" sz="3000" dirty="0" err="1">
                <a:latin typeface="ML-Aathira" pitchFamily="82" charset="0"/>
              </a:rPr>
              <a:t>mcy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Xt¶m-sSm¸w</a:t>
            </a:r>
            <a:r>
              <a:rPr lang="en-US" sz="3000" dirty="0">
                <a:latin typeface="ML-Aathira" pitchFamily="82" charset="0"/>
              </a:rPr>
              <a:t> ]m]w sN¿phm³ </a:t>
            </a:r>
            <a:r>
              <a:rPr lang="en-US" sz="3000" dirty="0" err="1">
                <a:latin typeface="ML-Aathira" pitchFamily="82" charset="0"/>
              </a:rPr>
              <a:t>tPmk</a:t>
            </a:r>
            <a:r>
              <a:rPr lang="en-US" sz="3000" dirty="0">
                <a:latin typeface="ML-Aathira" pitchFamily="82" charset="0"/>
              </a:rPr>
              <a:t>-^ns\ \</a:t>
            </a:r>
            <a:r>
              <a:rPr lang="en-US" sz="3000" dirty="0" err="1">
                <a:latin typeface="ML-Aathira" pitchFamily="82" charset="0"/>
              </a:rPr>
              <a:t>nÀ_Ôn¨p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tPmk^v</a:t>
            </a:r>
            <a:r>
              <a:rPr lang="en-US" sz="3000" dirty="0">
                <a:latin typeface="ML-Aathira" pitchFamily="82" charset="0"/>
              </a:rPr>
              <a:t> hg-§</a:t>
            </a:r>
            <a:r>
              <a:rPr lang="en-US" sz="3000" dirty="0" err="1">
                <a:latin typeface="ML-Aathira" pitchFamily="82" charset="0"/>
              </a:rPr>
              <a:t>msX</a:t>
            </a:r>
            <a:r>
              <a:rPr lang="en-US" sz="3000" dirty="0">
                <a:latin typeface="ML-Aathira" pitchFamily="82" charset="0"/>
              </a:rPr>
              <a:t> h¶-</a:t>
            </a:r>
            <a:r>
              <a:rPr lang="en-US" sz="3000" dirty="0" err="1">
                <a:latin typeface="ML-Aathira" pitchFamily="82" charset="0"/>
              </a:rPr>
              <a:t>t¸mÄ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A]-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hmZw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]d-ªp-]-</a:t>
            </a:r>
            <a:r>
              <a:rPr lang="en-US" sz="3000" dirty="0" err="1">
                <a:solidFill>
                  <a:srgbClr val="FF0000"/>
                </a:solidFill>
                <a:latin typeface="ML-Aathira" pitchFamily="82" charset="0"/>
              </a:rPr>
              <a:t>c¯n</a:t>
            </a:r>
            <a:r>
              <a:rPr lang="en-US" sz="3000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tPmk</a:t>
            </a:r>
            <a:r>
              <a:rPr lang="en-US" sz="3000" dirty="0">
                <a:latin typeface="ML-Aathira" pitchFamily="82" charset="0"/>
              </a:rPr>
              <a:t>-^ns\ </a:t>
            </a:r>
            <a:r>
              <a:rPr lang="en-US" sz="3000" dirty="0" err="1">
                <a:latin typeface="ML-Aathira" pitchFamily="82" charset="0"/>
              </a:rPr>
              <a:t>Pbn</a:t>
            </a:r>
            <a:r>
              <a:rPr lang="en-US" sz="3000" dirty="0">
                <a:latin typeface="ML-Aathira" pitchFamily="82" charset="0"/>
              </a:rPr>
              <a:t>-en-e-S-¸n-¨p.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2065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kz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]v\w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hymJym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-\n-¡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p¶p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pic>
        <p:nvPicPr>
          <p:cNvPr id="1028" name="Picture 4" descr="C:\Users\user\Desktop\Film Set3.jpg"/>
          <p:cNvPicPr>
            <a:picLocks noChangeAspect="1" noChangeArrowheads="1"/>
          </p:cNvPicPr>
          <p:nvPr/>
        </p:nvPicPr>
        <p:blipFill>
          <a:blip r:embed="rId3"/>
          <a:srcRect l="53102" t="63525" r="26584" b="15791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077200" cy="3505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tPmk^v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CuPn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-]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vXnsâ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Imcy-Ø³</a:t>
            </a:r>
          </a:p>
          <a:p>
            <a:pPr marL="0" indent="0" algn="just">
              <a:buNone/>
            </a:pPr>
            <a:r>
              <a:rPr lang="en-US" sz="3000" dirty="0">
                <a:latin typeface="ML-Aathira" pitchFamily="82" charset="0"/>
              </a:rPr>
              <a:t>	</a:t>
            </a:r>
            <a:r>
              <a:rPr lang="en-US" sz="3000" dirty="0" err="1">
                <a:latin typeface="ML-Aathira" pitchFamily="82" charset="0"/>
              </a:rPr>
              <a:t>tPmk</a:t>
            </a:r>
            <a:r>
              <a:rPr lang="en-US" sz="3000" dirty="0">
                <a:latin typeface="ML-Aathira" pitchFamily="82" charset="0"/>
              </a:rPr>
              <a:t>-^n-t\m-</a:t>
            </a:r>
            <a:r>
              <a:rPr lang="en-US" sz="3000" dirty="0" err="1">
                <a:latin typeface="ML-Aathira" pitchFamily="82" charset="0"/>
              </a:rPr>
              <a:t>sSm¸w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Imcm</a:t>
            </a:r>
            <a:r>
              <a:rPr lang="en-US" sz="3000" dirty="0">
                <a:latin typeface="ML-Aathira" pitchFamily="82" charset="0"/>
              </a:rPr>
              <a:t>-Kr-l-¯n-</a:t>
            </a:r>
            <a:r>
              <a:rPr lang="en-US" sz="3000" dirty="0" err="1">
                <a:latin typeface="ML-Aathira" pitchFamily="82" charset="0"/>
              </a:rPr>
              <a:t>ep</a:t>
            </a:r>
            <a:r>
              <a:rPr lang="en-US" sz="3000" dirty="0">
                <a:latin typeface="ML-Aathira" pitchFamily="82" charset="0"/>
              </a:rPr>
              <a:t>-­m-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-cp¶ ]mN-I¡m-c³ </a:t>
            </a:r>
            <a:r>
              <a:rPr lang="en-US" sz="3000" dirty="0" err="1">
                <a:latin typeface="ML-Aathira" pitchFamily="82" charset="0"/>
              </a:rPr>
              <a:t>sIm«m</a:t>
            </a:r>
            <a:r>
              <a:rPr lang="en-US" sz="3000" dirty="0">
                <a:latin typeface="ML-Aathira" pitchFamily="82" charset="0"/>
              </a:rPr>
              <a:t>-c-¯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XncnsI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tPmenbnÂ</a:t>
            </a:r>
            <a:r>
              <a:rPr lang="en-US" sz="3000" dirty="0">
                <a:latin typeface="ML-Aathira" pitchFamily="82" charset="0"/>
              </a:rPr>
              <a:t> {]</a:t>
            </a:r>
            <a:r>
              <a:rPr lang="en-US" sz="3000" dirty="0" err="1">
                <a:latin typeface="ML-Aathira" pitchFamily="82" charset="0"/>
              </a:rPr>
              <a:t>th</a:t>
            </a:r>
            <a:r>
              <a:rPr lang="en-US" sz="3000" dirty="0">
                <a:latin typeface="ML-Aathira" pitchFamily="82" charset="0"/>
              </a:rPr>
              <a:t>-in-¨n-cp-¶p. </a:t>
            </a:r>
          </a:p>
          <a:p>
            <a:pPr marL="0" indent="0" algn="just">
              <a:buNone/>
            </a:pPr>
            <a:r>
              <a:rPr lang="en-US" sz="3000" dirty="0">
                <a:latin typeface="ML-Aathira" pitchFamily="82" charset="0"/>
              </a:rPr>
              <a:t>	t\</a:t>
            </a:r>
            <a:r>
              <a:rPr lang="en-US" sz="3000" dirty="0" err="1">
                <a:latin typeface="ML-Aathira" pitchFamily="82" charset="0"/>
              </a:rPr>
              <a:t>cs</a:t>
            </a:r>
            <a:r>
              <a:rPr lang="en-US" sz="3000" dirty="0">
                <a:latin typeface="ML-Aathira" pitchFamily="82" charset="0"/>
              </a:rPr>
              <a:t>¯ </a:t>
            </a:r>
            <a:r>
              <a:rPr lang="en-US" sz="3000" dirty="0" err="1">
                <a:latin typeface="ML-Aathira" pitchFamily="82" charset="0"/>
              </a:rPr>
              <a:t>Imcm</a:t>
            </a:r>
            <a:r>
              <a:rPr lang="en-US" sz="3000" dirty="0">
                <a:latin typeface="ML-Aathira" pitchFamily="82" charset="0"/>
              </a:rPr>
              <a:t>-Kr-l-¯</a:t>
            </a:r>
            <a:r>
              <a:rPr lang="en-US" sz="3000" dirty="0" err="1">
                <a:latin typeface="ML-Aathira" pitchFamily="82" charset="0"/>
              </a:rPr>
              <a:t>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h¨v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tPmk^v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Xsâ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kz</a:t>
            </a:r>
            <a:r>
              <a:rPr lang="en-US" sz="3000" dirty="0">
                <a:latin typeface="ML-Aathira" pitchFamily="82" charset="0"/>
              </a:rPr>
              <a:t>]v\w </a:t>
            </a:r>
            <a:r>
              <a:rPr lang="en-US" sz="3000" dirty="0" err="1">
                <a:latin typeface="ML-Aathira" pitchFamily="82" charset="0"/>
              </a:rPr>
              <a:t>hymJym</a:t>
            </a:r>
            <a:r>
              <a:rPr lang="en-US" sz="3000" dirty="0">
                <a:latin typeface="ML-Aathira" pitchFamily="82" charset="0"/>
              </a:rPr>
              <a:t>-\n¨ </a:t>
            </a:r>
            <a:r>
              <a:rPr lang="en-US" sz="3000" dirty="0" err="1">
                <a:latin typeface="ML-Aathira" pitchFamily="82" charset="0"/>
              </a:rPr>
              <a:t>Imcyw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AbmÄ</a:t>
            </a:r>
            <a:r>
              <a:rPr lang="en-US" sz="3000" dirty="0">
                <a:latin typeface="ML-Aathira" pitchFamily="82" charset="0"/>
              </a:rPr>
              <a:t> ^d-</a:t>
            </a:r>
            <a:r>
              <a:rPr lang="en-US" sz="3000" dirty="0" err="1">
                <a:latin typeface="ML-Aathira" pitchFamily="82" charset="0"/>
              </a:rPr>
              <a:t>thmsb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Adnbn</a:t>
            </a:r>
            <a:r>
              <a:rPr lang="en-US" sz="3000" dirty="0">
                <a:latin typeface="ML-Aathira" pitchFamily="82" charset="0"/>
              </a:rPr>
              <a:t>-¨p. ^d-</a:t>
            </a:r>
            <a:r>
              <a:rPr lang="en-US" sz="3000" dirty="0" err="1">
                <a:latin typeface="ML-Aathira" pitchFamily="82" charset="0"/>
              </a:rPr>
              <a:t>thm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bpsS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Bhiy</a:t>
            </a:r>
            <a:r>
              <a:rPr lang="en-US" sz="3000" dirty="0">
                <a:latin typeface="ML-Aathira" pitchFamily="82" charset="0"/>
              </a:rPr>
              <a:t>{]</a:t>
            </a:r>
            <a:r>
              <a:rPr lang="en-US" sz="3000" dirty="0" err="1">
                <a:latin typeface="ML-Aathira" pitchFamily="82" charset="0"/>
              </a:rPr>
              <a:t>Imcw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tPmk^v</a:t>
            </a:r>
            <a:r>
              <a:rPr lang="en-US" sz="3000" dirty="0">
                <a:latin typeface="ML-Aathira" pitchFamily="82" charset="0"/>
              </a:rPr>
              <a:t> ^d-</a:t>
            </a:r>
            <a:r>
              <a:rPr lang="en-US" sz="3000" dirty="0" err="1">
                <a:latin typeface="ML-Aathira" pitchFamily="82" charset="0"/>
              </a:rPr>
              <a:t>thm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bpsS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kz</a:t>
            </a:r>
            <a:r>
              <a:rPr lang="en-US" sz="3000" dirty="0">
                <a:latin typeface="ML-Aathira" pitchFamily="82" charset="0"/>
              </a:rPr>
              <a:t>]v\w </a:t>
            </a:r>
            <a:r>
              <a:rPr lang="en-US" sz="3000" dirty="0" err="1">
                <a:latin typeface="ML-Aathira" pitchFamily="82" charset="0"/>
              </a:rPr>
              <a:t>hymJym</a:t>
            </a:r>
            <a:r>
              <a:rPr lang="en-US" sz="3000" dirty="0">
                <a:latin typeface="ML-Aathira" pitchFamily="82" charset="0"/>
              </a:rPr>
              <a:t>-\n-¨p. </a:t>
            </a:r>
          </a:p>
        </p:txBody>
      </p:sp>
      <p:pic>
        <p:nvPicPr>
          <p:cNvPr id="5" name="Picture 2" descr="C:\Users\poulose\Desktop\ima  of josep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038600"/>
            <a:ext cx="3054350" cy="2819400"/>
          </a:xfrm>
          <a:prstGeom prst="rect">
            <a:avLst/>
          </a:prstGeom>
          <a:ln w="76200">
            <a:noFill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 \</a:t>
            </a:r>
            <a:r>
              <a:rPr lang="en-US" sz="3000" dirty="0" err="1">
                <a:latin typeface="ML-Aathira" pitchFamily="82" charset="0"/>
              </a:rPr>
              <a:t>mSns</a:t>
            </a:r>
            <a:r>
              <a:rPr lang="en-US" sz="3000" dirty="0">
                <a:latin typeface="ML-Aathira" pitchFamily="82" charset="0"/>
              </a:rPr>
              <a:t>\ £maw </a:t>
            </a:r>
            <a:r>
              <a:rPr lang="en-US" sz="3000" dirty="0" err="1">
                <a:latin typeface="ML-Aathira" pitchFamily="82" charset="0"/>
              </a:rPr>
              <a:t>ImÀ¶p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Xn¶pw</a:t>
            </a:r>
            <a:r>
              <a:rPr lang="en-US" sz="3000" dirty="0">
                <a:latin typeface="ML-Aathira" pitchFamily="82" charset="0"/>
              </a:rPr>
              <a:t> F¶ </a:t>
            </a:r>
            <a:r>
              <a:rPr lang="en-US" sz="3000" dirty="0" err="1">
                <a:latin typeface="ML-Aathira" pitchFamily="82" charset="0"/>
              </a:rPr>
              <a:t>ap</a:t>
            </a:r>
            <a:r>
              <a:rPr lang="en-US" sz="3000" dirty="0">
                <a:latin typeface="ML-Aathira" pitchFamily="82" charset="0"/>
              </a:rPr>
              <a:t>¶-</a:t>
            </a:r>
            <a:r>
              <a:rPr lang="en-US" sz="3000" dirty="0" err="1">
                <a:latin typeface="ML-Aathira" pitchFamily="82" charset="0"/>
              </a:rPr>
              <a:t>dn-bn¸v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evIn</a:t>
            </a:r>
            <a:r>
              <a:rPr lang="en-US" sz="3000" dirty="0">
                <a:latin typeface="ML-Aathira" pitchFamily="82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tPmk</a:t>
            </a:r>
            <a:r>
              <a:rPr lang="en-US" sz="3000" dirty="0">
                <a:latin typeface="ML-Aathira" pitchFamily="82" charset="0"/>
              </a:rPr>
              <a:t>-^</a:t>
            </a:r>
            <a:r>
              <a:rPr lang="en-US" sz="3000" dirty="0" err="1">
                <a:latin typeface="ML-Aathira" pitchFamily="82" charset="0"/>
              </a:rPr>
              <a:t>nsâ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nÀt±i§Ä</a:t>
            </a:r>
            <a:r>
              <a:rPr lang="en-US" sz="3000" dirty="0">
                <a:latin typeface="ML-Aathira" pitchFamily="82" charset="0"/>
              </a:rPr>
              <a:t> ^d-</a:t>
            </a:r>
            <a:r>
              <a:rPr lang="en-US" sz="3000" dirty="0" err="1">
                <a:latin typeface="ML-Aathira" pitchFamily="82" charset="0"/>
              </a:rPr>
              <a:t>thm¡v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CjvS</a:t>
            </a:r>
            <a:r>
              <a:rPr lang="en-US" sz="3000" dirty="0">
                <a:latin typeface="ML-Aathira" pitchFamily="82" charset="0"/>
              </a:rPr>
              <a:t>-am-bn. 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At±lw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tPmk</a:t>
            </a:r>
            <a:r>
              <a:rPr lang="en-US" sz="3000" dirty="0">
                <a:latin typeface="ML-Aathira" pitchFamily="82" charset="0"/>
              </a:rPr>
              <a:t>-^ns\ </a:t>
            </a:r>
            <a:r>
              <a:rPr lang="en-US" sz="3000" dirty="0" err="1">
                <a:latin typeface="ML-Aathira" pitchFamily="82" charset="0"/>
              </a:rPr>
              <a:t>CuPn</a:t>
            </a:r>
            <a:r>
              <a:rPr lang="en-US" sz="3000" dirty="0">
                <a:latin typeface="ML-Aathira" pitchFamily="82" charset="0"/>
              </a:rPr>
              <a:t>-]</a:t>
            </a:r>
            <a:r>
              <a:rPr lang="en-US" sz="3000" dirty="0" err="1">
                <a:latin typeface="ML-Aathira" pitchFamily="82" charset="0"/>
              </a:rPr>
              <a:t>vXnsâ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KhÀW-dmbn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nb</a:t>
            </a:r>
            <a:r>
              <a:rPr lang="en-US" sz="3000" dirty="0">
                <a:latin typeface="ML-Aathira" pitchFamily="82" charset="0"/>
              </a:rPr>
              <a:t>-an-¨p. 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tPmk^v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hnhm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ln</a:t>
            </a:r>
            <a:r>
              <a:rPr lang="en-US" sz="3000" dirty="0">
                <a:latin typeface="ML-Aathira" pitchFamily="82" charset="0"/>
              </a:rPr>
              <a:t>-X-\m-bn.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000" dirty="0">
                <a:latin typeface="ML-Aathira" pitchFamily="82" charset="0"/>
              </a:rPr>
              <a:t>  </a:t>
            </a:r>
            <a:r>
              <a:rPr lang="en-US" sz="3000" dirty="0" err="1">
                <a:latin typeface="ML-Aathira" pitchFamily="82" charset="0"/>
              </a:rPr>
              <a:t>a¡Äþ</a:t>
            </a:r>
            <a:r>
              <a:rPr lang="en-US" sz="3000" dirty="0">
                <a:latin typeface="ML-Aathira" pitchFamily="82" charset="0"/>
              </a:rPr>
              <a:t> F{^m-</a:t>
            </a:r>
            <a:r>
              <a:rPr lang="en-US" sz="3000" dirty="0" err="1">
                <a:latin typeface="ML-Aathira" pitchFamily="82" charset="0"/>
              </a:rPr>
              <a:t>bnw</a:t>
            </a:r>
            <a:r>
              <a:rPr lang="en-US" sz="3000" dirty="0">
                <a:latin typeface="ML-Aathira" pitchFamily="82" charset="0"/>
              </a:rPr>
              <a:t>, a\</a:t>
            </a:r>
            <a:r>
              <a:rPr lang="en-US" sz="3000" dirty="0" err="1">
                <a:latin typeface="ML-Aathira" pitchFamily="82" charset="0"/>
              </a:rPr>
              <a:t>mtÊ</a:t>
            </a:r>
            <a:endParaRPr lang="en-US" sz="3000" dirty="0">
              <a:latin typeface="ML-Aathira" pitchFamily="82" charset="0"/>
            </a:endParaRPr>
          </a:p>
          <a:p>
            <a:pPr marL="0" indent="0" algn="just">
              <a:buNone/>
            </a:pPr>
            <a:endParaRPr lang="en-US" sz="3000" dirty="0">
              <a:latin typeface="ML-Aathira" pitchFamily="82" charset="0"/>
            </a:endParaRPr>
          </a:p>
          <a:p>
            <a:pPr marL="0" indent="0" algn="just">
              <a:buNone/>
            </a:pP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FÃm-tZ-i¡mcpw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]«n-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Wn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-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sIm­v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he-ªp. Ah-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scÃmw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CuPn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-]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vXnse¯n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. 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tPmk^v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AhÀs¡Ãmw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[m\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yw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ML-Aathira" pitchFamily="82" charset="0"/>
              </a:rPr>
              <a:t>hnäp</a:t>
            </a:r>
            <a:r>
              <a:rPr lang="en-US" sz="3000" dirty="0">
                <a:solidFill>
                  <a:srgbClr val="C0000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6553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5700" b="1" dirty="0">
                <a:latin typeface="ML-Aathira" pitchFamily="82" charset="0"/>
              </a:rPr>
              <a:t>  </a:t>
            </a:r>
            <a:r>
              <a:rPr lang="en-US" sz="5700" b="1" dirty="0">
                <a:solidFill>
                  <a:srgbClr val="FF0000"/>
                </a:solidFill>
                <a:latin typeface="ML-Aathira" pitchFamily="82" charset="0"/>
              </a:rPr>
              <a:t>C{km-</a:t>
            </a:r>
            <a:r>
              <a:rPr lang="en-US" sz="5700" b="1" dirty="0" err="1">
                <a:solidFill>
                  <a:srgbClr val="FF0000"/>
                </a:solidFill>
                <a:latin typeface="ML-Aathira" pitchFamily="82" charset="0"/>
              </a:rPr>
              <a:t>tbÂ</a:t>
            </a:r>
            <a:r>
              <a:rPr lang="en-US" sz="57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5700" b="1" dirty="0" err="1">
                <a:solidFill>
                  <a:srgbClr val="FF0000"/>
                </a:solidFill>
                <a:latin typeface="ML-Aathira" pitchFamily="82" charset="0"/>
              </a:rPr>
              <a:t>CuPn</a:t>
            </a:r>
            <a:r>
              <a:rPr lang="en-US" sz="5700" b="1" dirty="0">
                <a:solidFill>
                  <a:srgbClr val="FF0000"/>
                </a:solidFill>
                <a:latin typeface="ML-Aathira" pitchFamily="82" charset="0"/>
              </a:rPr>
              <a:t>-]</a:t>
            </a:r>
            <a:r>
              <a:rPr lang="en-US" sz="5700" b="1" dirty="0" err="1">
                <a:solidFill>
                  <a:srgbClr val="FF0000"/>
                </a:solidFill>
                <a:latin typeface="ML-Aathira" pitchFamily="82" charset="0"/>
              </a:rPr>
              <a:t>vXn-te¡v</a:t>
            </a:r>
            <a:endParaRPr lang="en-US" sz="5700" b="1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None/>
            </a:pPr>
            <a:endParaRPr lang="en-US" sz="3300" b="1" dirty="0">
              <a:latin typeface="ML-Aathira" pitchFamily="82" charset="0"/>
            </a:endParaRPr>
          </a:p>
          <a:p>
            <a:pPr algn="just">
              <a:buNone/>
            </a:pPr>
            <a:r>
              <a:rPr lang="en-US" sz="3500" dirty="0">
                <a:latin typeface="ML-Aathira" pitchFamily="82" charset="0"/>
              </a:rPr>
              <a:t>		</a:t>
            </a:r>
            <a:r>
              <a:rPr lang="en-US" sz="3500" dirty="0" err="1">
                <a:latin typeface="ML-Aathira" pitchFamily="82" charset="0"/>
              </a:rPr>
              <a:t>CuPn</a:t>
            </a:r>
            <a:r>
              <a:rPr lang="en-US" sz="3500" dirty="0">
                <a:latin typeface="ML-Aathira" pitchFamily="82" charset="0"/>
              </a:rPr>
              <a:t>-]</a:t>
            </a:r>
            <a:r>
              <a:rPr lang="en-US" sz="3500" dirty="0" err="1">
                <a:latin typeface="ML-Aathira" pitchFamily="82" charset="0"/>
              </a:rPr>
              <a:t>vXnÂ</a:t>
            </a:r>
            <a:r>
              <a:rPr lang="en-US" sz="3500" dirty="0">
                <a:latin typeface="ML-Aathira" pitchFamily="82" charset="0"/>
              </a:rPr>
              <a:t>\</a:t>
            </a:r>
            <a:r>
              <a:rPr lang="en-US" sz="3500" dirty="0" err="1">
                <a:latin typeface="ML-Aathira" pitchFamily="82" charset="0"/>
              </a:rPr>
              <a:t>n¶v</a:t>
            </a:r>
            <a:r>
              <a:rPr lang="en-US" sz="3500" dirty="0">
                <a:latin typeface="ML-Aathira" pitchFamily="82" charset="0"/>
              </a:rPr>
              <a:t> [m\</a:t>
            </a:r>
            <a:r>
              <a:rPr lang="en-US" sz="3500" dirty="0" err="1">
                <a:latin typeface="ML-Aathira" pitchFamily="82" charset="0"/>
              </a:rPr>
              <a:t>yw</a:t>
            </a:r>
            <a:r>
              <a:rPr lang="en-US" sz="3500" dirty="0">
                <a:latin typeface="ML-Aathira" pitchFamily="82" charset="0"/>
              </a:rPr>
              <a:t> sIm­p-h-cp-hm³ </a:t>
            </a:r>
            <a:r>
              <a:rPr lang="en-US" sz="3500" dirty="0" err="1">
                <a:latin typeface="ML-Aathira" pitchFamily="82" charset="0"/>
              </a:rPr>
              <a:t>bmt¡m_v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a¡sf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Ab</a:t>
            </a:r>
            <a:r>
              <a:rPr lang="en-US" sz="3500" dirty="0">
                <a:latin typeface="ML-Aathira" pitchFamily="82" charset="0"/>
              </a:rPr>
              <a:t>-¨p. </a:t>
            </a:r>
            <a:r>
              <a:rPr lang="en-US" sz="3500" dirty="0" err="1">
                <a:latin typeface="ML-Aathira" pitchFamily="82" charset="0"/>
              </a:rPr>
              <a:t>tPmk^v</a:t>
            </a:r>
            <a:r>
              <a:rPr lang="en-US" sz="3500" dirty="0">
                <a:latin typeface="ML-Aathira" pitchFamily="82" charset="0"/>
              </a:rPr>
              <a:t> ktlm-Z-c³amsc </a:t>
            </a:r>
            <a:r>
              <a:rPr lang="en-US" sz="3500" dirty="0" err="1">
                <a:latin typeface="ML-Aathira" pitchFamily="82" charset="0"/>
              </a:rPr>
              <a:t>Xncn</a:t>
            </a:r>
            <a:r>
              <a:rPr lang="en-US" sz="3500" dirty="0">
                <a:latin typeface="ML-Aathira" pitchFamily="82" charset="0"/>
              </a:rPr>
              <a:t>-¨-</a:t>
            </a:r>
            <a:r>
              <a:rPr lang="en-US" sz="3500" dirty="0" err="1">
                <a:latin typeface="ML-Aathira" pitchFamily="82" charset="0"/>
              </a:rPr>
              <a:t>dnªp.AhÀ¡v</a:t>
            </a:r>
            <a:r>
              <a:rPr lang="en-US" sz="3500" dirty="0">
                <a:latin typeface="ML-Aathira" pitchFamily="82" charset="0"/>
              </a:rPr>
              <a:t> a\-</a:t>
            </a:r>
            <a:r>
              <a:rPr lang="en-US" sz="3500" dirty="0" err="1">
                <a:latin typeface="ML-Aathira" pitchFamily="82" charset="0"/>
              </a:rPr>
              <a:t>Ên-em-bn</a:t>
            </a:r>
            <a:r>
              <a:rPr lang="en-US" sz="3500" dirty="0">
                <a:latin typeface="ML-Aathira" pitchFamily="82" charset="0"/>
              </a:rPr>
              <a:t>-Ã. </a:t>
            </a:r>
            <a:r>
              <a:rPr lang="en-US" sz="3500" dirty="0" err="1">
                <a:latin typeface="ML-Aathira" pitchFamily="82" charset="0"/>
              </a:rPr>
              <a:t>tPmk^v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AhÀ¡v</a:t>
            </a:r>
            <a:r>
              <a:rPr lang="en-US" sz="3500" dirty="0">
                <a:latin typeface="ML-Aathira" pitchFamily="82" charset="0"/>
              </a:rPr>
              <a:t> [m\</a:t>
            </a:r>
            <a:r>
              <a:rPr lang="en-US" sz="3500" dirty="0" err="1">
                <a:latin typeface="ML-Aathira" pitchFamily="82" charset="0"/>
              </a:rPr>
              <a:t>yw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sImSp</a:t>
            </a:r>
            <a:r>
              <a:rPr lang="en-US" sz="3500" dirty="0">
                <a:latin typeface="ML-Aathira" pitchFamily="82" charset="0"/>
              </a:rPr>
              <a:t>-s¯-¦</a:t>
            </a:r>
            <a:r>
              <a:rPr lang="en-US" sz="3500" dirty="0" err="1">
                <a:latin typeface="ML-Aathira" pitchFamily="82" charset="0"/>
              </a:rPr>
              <a:t>nepw</a:t>
            </a:r>
            <a:r>
              <a:rPr lang="en-US" sz="3500" dirty="0">
                <a:latin typeface="ML-Aathira" pitchFamily="82" charset="0"/>
              </a:rPr>
              <a:t> ]e-</a:t>
            </a:r>
            <a:r>
              <a:rPr lang="en-US" sz="3500" dirty="0" err="1">
                <a:latin typeface="ML-Aathira" pitchFamily="82" charset="0"/>
              </a:rPr>
              <a:t>hn</a:t>
            </a:r>
            <a:r>
              <a:rPr lang="en-US" sz="3500" dirty="0">
                <a:latin typeface="ML-Aathira" pitchFamily="82" charset="0"/>
              </a:rPr>
              <a:t>-[-¯</a:t>
            </a:r>
            <a:r>
              <a:rPr lang="en-US" sz="3500" dirty="0" err="1">
                <a:latin typeface="ML-Aathira" pitchFamily="82" charset="0"/>
              </a:rPr>
              <a:t>nÂ</a:t>
            </a:r>
            <a:r>
              <a:rPr lang="en-US" sz="3500" dirty="0">
                <a:latin typeface="ML-Aathira" pitchFamily="82" charset="0"/>
              </a:rPr>
              <a:t> ]co-£n-¡p-</a:t>
            </a:r>
            <a:r>
              <a:rPr lang="en-US" sz="3500" dirty="0" err="1">
                <a:latin typeface="ML-Aathira" pitchFamily="82" charset="0"/>
              </a:rPr>
              <a:t>Ibpw</a:t>
            </a:r>
            <a:r>
              <a:rPr lang="en-US" sz="3500" dirty="0">
                <a:latin typeface="ML-Aathira" pitchFamily="82" charset="0"/>
              </a:rPr>
              <a:t> X{´-§-</a:t>
            </a:r>
            <a:r>
              <a:rPr lang="en-US" sz="3500" dirty="0" err="1">
                <a:latin typeface="ML-Aathira" pitchFamily="82" charset="0"/>
              </a:rPr>
              <a:t>fnÂs</a:t>
            </a:r>
            <a:r>
              <a:rPr lang="en-US" sz="3500" dirty="0">
                <a:latin typeface="ML-Aathira" pitchFamily="82" charset="0"/>
              </a:rPr>
              <a:t>]Sp-¯p-</a:t>
            </a:r>
            <a:r>
              <a:rPr lang="en-US" sz="3500" dirty="0" err="1">
                <a:latin typeface="ML-Aathira" pitchFamily="82" charset="0"/>
              </a:rPr>
              <a:t>Ibpw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sNbvXp</a:t>
            </a:r>
            <a:r>
              <a:rPr lang="en-US" sz="3500" dirty="0">
                <a:latin typeface="ML-Aathira" pitchFamily="82" charset="0"/>
              </a:rPr>
              <a:t>. </a:t>
            </a:r>
            <a:r>
              <a:rPr lang="en-US" sz="3500" dirty="0" err="1">
                <a:latin typeface="ML-Aathira" pitchFamily="82" charset="0"/>
              </a:rPr>
              <a:t>HSp-hnÂ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tPmk^v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AhÀ¡v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kzbw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shfn</a:t>
            </a:r>
            <a:r>
              <a:rPr lang="en-US" sz="3500" dirty="0">
                <a:latin typeface="ML-Aathira" pitchFamily="82" charset="0"/>
              </a:rPr>
              <a:t>-s¸-Sp-¯n.</a:t>
            </a:r>
          </a:p>
          <a:p>
            <a:pPr algn="just">
              <a:buNone/>
            </a:pPr>
            <a:endParaRPr lang="en-US" sz="3500" dirty="0">
              <a:latin typeface="ML-Aathira" pitchFamily="82" charset="0"/>
            </a:endParaRPr>
          </a:p>
          <a:p>
            <a:pPr algn="just">
              <a:buNone/>
            </a:pPr>
            <a:r>
              <a:rPr lang="en-US" sz="3500" dirty="0">
                <a:latin typeface="ML-Aathira" pitchFamily="82" charset="0"/>
              </a:rPr>
              <a:t> 		]</a:t>
            </a:r>
            <a:r>
              <a:rPr lang="en-US" sz="3500" dirty="0" err="1">
                <a:latin typeface="ML-Aathira" pitchFamily="82" charset="0"/>
              </a:rPr>
              <a:t>nXm-hns</a:t>
            </a:r>
            <a:r>
              <a:rPr lang="en-US" sz="3500" dirty="0">
                <a:latin typeface="ML-Aathira" pitchFamily="82" charset="0"/>
              </a:rPr>
              <a:t>\ </a:t>
            </a:r>
            <a:r>
              <a:rPr lang="en-US" sz="3500" dirty="0" err="1">
                <a:latin typeface="ML-Aathira" pitchFamily="82" charset="0"/>
              </a:rPr>
              <a:t>CuPn</a:t>
            </a:r>
            <a:r>
              <a:rPr lang="en-US" sz="3500" dirty="0">
                <a:latin typeface="ML-Aathira" pitchFamily="82" charset="0"/>
              </a:rPr>
              <a:t>-]</a:t>
            </a:r>
            <a:r>
              <a:rPr lang="en-US" sz="3500" dirty="0" err="1">
                <a:latin typeface="ML-Aathira" pitchFamily="82" charset="0"/>
              </a:rPr>
              <a:t>vXn-te¡v</a:t>
            </a:r>
            <a:r>
              <a:rPr lang="en-US" sz="3500" dirty="0">
                <a:latin typeface="ML-Aathira" pitchFamily="82" charset="0"/>
              </a:rPr>
              <a:t> sIm­phcp-hm³ </a:t>
            </a:r>
            <a:r>
              <a:rPr lang="en-US" sz="3500" dirty="0" err="1">
                <a:latin typeface="ML-Aathira" pitchFamily="82" charset="0"/>
              </a:rPr>
              <a:t>tPmk^v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Bh</a:t>
            </a:r>
            <a:r>
              <a:rPr lang="en-US" sz="3500" dirty="0">
                <a:latin typeface="ML-Aathira" pitchFamily="82" charset="0"/>
              </a:rPr>
              <a:t>-</a:t>
            </a:r>
            <a:r>
              <a:rPr lang="en-US" sz="3500" dirty="0" err="1">
                <a:latin typeface="ML-Aathira" pitchFamily="82" charset="0"/>
              </a:rPr>
              <a:t>iy</a:t>
            </a:r>
            <a:r>
              <a:rPr lang="en-US" sz="3500" dirty="0">
                <a:latin typeface="ML-Aathira" pitchFamily="82" charset="0"/>
              </a:rPr>
              <a:t>-s¸-«p. </a:t>
            </a:r>
            <a:r>
              <a:rPr lang="en-US" sz="3500" dirty="0" err="1">
                <a:latin typeface="ML-Aathira" pitchFamily="82" charset="0"/>
              </a:rPr>
              <a:t>bm</a:t>
            </a:r>
            <a:r>
              <a:rPr lang="en-US" sz="3500" dirty="0">
                <a:latin typeface="ML-Aathira" pitchFamily="82" charset="0"/>
              </a:rPr>
              <a:t>{Xm-at²y </a:t>
            </a:r>
            <a:r>
              <a:rPr lang="en-US" sz="3500" dirty="0" err="1">
                <a:latin typeface="ML-Aathira" pitchFamily="82" charset="0"/>
              </a:rPr>
              <a:t>Hcp</a:t>
            </a:r>
            <a:r>
              <a:rPr lang="en-US" sz="3500" dirty="0">
                <a:latin typeface="ML-Aathira" pitchFamily="82" charset="0"/>
              </a:rPr>
              <a:t> ZÀÈ-\-¯</a:t>
            </a:r>
            <a:r>
              <a:rPr lang="en-US" sz="3500" dirty="0" err="1">
                <a:latin typeface="ML-Aathira" pitchFamily="82" charset="0"/>
              </a:rPr>
              <a:t>nÂ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ssZhw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bmt¡m</a:t>
            </a:r>
            <a:r>
              <a:rPr lang="en-US" sz="3500" dirty="0">
                <a:latin typeface="ML-Aathira" pitchFamily="82" charset="0"/>
              </a:rPr>
              <a:t>-_n-t\</a:t>
            </a:r>
            <a:r>
              <a:rPr lang="en-US" sz="3500" dirty="0" err="1">
                <a:latin typeface="ML-Aathira" pitchFamily="82" charset="0"/>
              </a:rPr>
              <a:t>mSv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Acp</a:t>
            </a:r>
            <a:r>
              <a:rPr lang="en-US" sz="3500" dirty="0">
                <a:latin typeface="ML-Aathira" pitchFamily="82" charset="0"/>
              </a:rPr>
              <a:t>-fn-</a:t>
            </a:r>
            <a:r>
              <a:rPr lang="en-US" sz="3500" dirty="0" err="1">
                <a:latin typeface="ML-Aathira" pitchFamily="82" charset="0"/>
              </a:rPr>
              <a:t>sNbvXp</a:t>
            </a:r>
            <a:r>
              <a:rPr lang="en-US" sz="3500" dirty="0">
                <a:latin typeface="ML-Aathira" pitchFamily="82" charset="0"/>
              </a:rPr>
              <a:t>: "</a:t>
            </a:r>
            <a:r>
              <a:rPr lang="en-US" sz="3500" dirty="0" err="1">
                <a:latin typeface="ML-Aathira" pitchFamily="82" charset="0"/>
              </a:rPr>
              <a:t>CuPn</a:t>
            </a:r>
            <a:r>
              <a:rPr lang="en-US" sz="3500" dirty="0">
                <a:latin typeface="ML-Aathira" pitchFamily="82" charset="0"/>
              </a:rPr>
              <a:t>-]</a:t>
            </a:r>
            <a:r>
              <a:rPr lang="en-US" sz="3500" dirty="0" err="1">
                <a:latin typeface="ML-Aathira" pitchFamily="82" charset="0"/>
              </a:rPr>
              <a:t>vXn-te¡p</a:t>
            </a:r>
            <a:r>
              <a:rPr lang="en-US" sz="3500" dirty="0">
                <a:latin typeface="ML-Aathira" pitchFamily="82" charset="0"/>
              </a:rPr>
              <a:t> t]mIm³ `b-s¸-</a:t>
            </a:r>
            <a:r>
              <a:rPr lang="en-US" sz="3500" dirty="0" err="1">
                <a:latin typeface="ML-Aathira" pitchFamily="82" charset="0"/>
              </a:rPr>
              <a:t>tS­m</a:t>
            </a:r>
            <a:r>
              <a:rPr lang="en-US" sz="3500" dirty="0">
                <a:latin typeface="ML-Aathira" pitchFamily="82" charset="0"/>
              </a:rPr>
              <a:t>. </a:t>
            </a:r>
            <a:r>
              <a:rPr lang="en-US" sz="3500" dirty="0" err="1">
                <a:latin typeface="ML-Aathira" pitchFamily="82" charset="0"/>
              </a:rPr>
              <a:t>Imc-Ww</a:t>
            </a:r>
            <a:r>
              <a:rPr lang="en-US" sz="3500" dirty="0">
                <a:latin typeface="ML-Aathira" pitchFamily="82" charset="0"/>
              </a:rPr>
              <a:t>, </a:t>
            </a:r>
            <a:r>
              <a:rPr lang="en-US" sz="3500" dirty="0" err="1">
                <a:latin typeface="ML-Aathira" pitchFamily="82" charset="0"/>
              </a:rPr>
              <a:t>AhnsS</a:t>
            </a:r>
            <a:r>
              <a:rPr lang="en-US" sz="3500" dirty="0">
                <a:latin typeface="ML-Aathira" pitchFamily="82" charset="0"/>
              </a:rPr>
              <a:t> Rm³ \ns¶ hen-</a:t>
            </a:r>
            <a:r>
              <a:rPr lang="en-US" sz="3500" dirty="0" err="1">
                <a:latin typeface="ML-Aathira" pitchFamily="82" charset="0"/>
              </a:rPr>
              <a:t>sbmcp</a:t>
            </a:r>
            <a:r>
              <a:rPr lang="en-US" sz="3500" dirty="0">
                <a:latin typeface="ML-Aathira" pitchFamily="82" charset="0"/>
              </a:rPr>
              <a:t> P\-X-</a:t>
            </a:r>
            <a:r>
              <a:rPr lang="en-US" sz="3500" dirty="0" err="1">
                <a:latin typeface="ML-Aathira" pitchFamily="82" charset="0"/>
              </a:rPr>
              <a:t>bmbn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hfÀ¯pw</a:t>
            </a:r>
            <a:r>
              <a:rPr lang="en-US" sz="3500" dirty="0">
                <a:latin typeface="ML-Aathira" pitchFamily="82" charset="0"/>
              </a:rPr>
              <a:t>. Rm³ \</a:t>
            </a:r>
            <a:r>
              <a:rPr lang="en-US" sz="3500" dirty="0" err="1">
                <a:latin typeface="ML-Aathira" pitchFamily="82" charset="0"/>
              </a:rPr>
              <a:t>nsâ-IqsS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CuPn</a:t>
            </a:r>
            <a:r>
              <a:rPr lang="en-US" sz="3500" dirty="0">
                <a:latin typeface="ML-Aathira" pitchFamily="82" charset="0"/>
              </a:rPr>
              <a:t>-]</a:t>
            </a:r>
            <a:r>
              <a:rPr lang="en-US" sz="3500" dirty="0" err="1">
                <a:latin typeface="ML-Aathira" pitchFamily="82" charset="0"/>
              </a:rPr>
              <a:t>vXn-te¡p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hcpw</a:t>
            </a:r>
            <a:r>
              <a:rPr lang="en-US" sz="3500" dirty="0">
                <a:latin typeface="ML-Aathira" pitchFamily="82" charset="0"/>
              </a:rPr>
              <a:t>'. ^d-</a:t>
            </a:r>
            <a:r>
              <a:rPr lang="en-US" sz="3500" dirty="0" err="1">
                <a:latin typeface="ML-Aathira" pitchFamily="82" charset="0"/>
              </a:rPr>
              <a:t>thm</a:t>
            </a:r>
            <a:r>
              <a:rPr lang="en-US" sz="3500" dirty="0">
                <a:latin typeface="ML-Aathira" pitchFamily="82" charset="0"/>
              </a:rPr>
              <a:t>-</a:t>
            </a:r>
            <a:r>
              <a:rPr lang="en-US" sz="3500" dirty="0" err="1">
                <a:latin typeface="ML-Aathira" pitchFamily="82" charset="0"/>
              </a:rPr>
              <a:t>bpsS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Iev</a:t>
            </a:r>
            <a:r>
              <a:rPr lang="en-US" sz="3500" dirty="0">
                <a:latin typeface="ML-Aathira" pitchFamily="82" charset="0"/>
              </a:rPr>
              <a:t>]-\-b-\p-k-</a:t>
            </a:r>
            <a:r>
              <a:rPr lang="en-US" sz="3500" dirty="0" err="1">
                <a:latin typeface="ML-Aathira" pitchFamily="82" charset="0"/>
              </a:rPr>
              <a:t>cn¨v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dwtkkv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BWv</a:t>
            </a:r>
            <a:r>
              <a:rPr lang="en-US" sz="3500" dirty="0">
                <a:latin typeface="ML-Aathira" pitchFamily="82" charset="0"/>
              </a:rPr>
              <a:t> Ah³ </a:t>
            </a:r>
            <a:r>
              <a:rPr lang="en-US" sz="3500" dirty="0" err="1">
                <a:latin typeface="ML-Aathira" pitchFamily="82" charset="0"/>
              </a:rPr>
              <a:t>AhÀ¡v</a:t>
            </a:r>
            <a:r>
              <a:rPr lang="en-US" sz="3500" dirty="0">
                <a:latin typeface="ML-Aathira" pitchFamily="82" charset="0"/>
              </a:rPr>
              <a:t> ]mÀ¡m³ \</a:t>
            </a:r>
            <a:r>
              <a:rPr lang="en-US" sz="3500" dirty="0" err="1">
                <a:latin typeface="ML-Aathira" pitchFamily="82" charset="0"/>
              </a:rPr>
              <a:t>evIn</a:t>
            </a:r>
            <a:r>
              <a:rPr lang="en-US" sz="3500" dirty="0">
                <a:latin typeface="ML-Aathira" pitchFamily="82" charset="0"/>
              </a:rPr>
              <a:t>-b-Xv. </a:t>
            </a:r>
            <a:r>
              <a:rPr lang="en-US" sz="3500" dirty="0" err="1">
                <a:latin typeface="ML-Aathira" pitchFamily="82" charset="0"/>
              </a:rPr>
              <a:t>bmt¡m-_v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AhnsS</a:t>
            </a:r>
            <a:r>
              <a:rPr lang="en-US" sz="3500" dirty="0">
                <a:latin typeface="ML-Aathira" pitchFamily="82" charset="0"/>
              </a:rPr>
              <a:t> 17 </a:t>
            </a:r>
            <a:r>
              <a:rPr lang="en-US" sz="3500" dirty="0" err="1">
                <a:latin typeface="ML-Aathira" pitchFamily="82" charset="0"/>
              </a:rPr>
              <a:t>hÀjw</a:t>
            </a:r>
            <a:r>
              <a:rPr lang="en-US" sz="3500" dirty="0">
                <a:latin typeface="ML-Aathira" pitchFamily="82" charset="0"/>
              </a:rPr>
              <a:t> </a:t>
            </a:r>
            <a:r>
              <a:rPr lang="en-US" sz="3500" dirty="0" err="1">
                <a:latin typeface="ML-Aathira" pitchFamily="82" charset="0"/>
              </a:rPr>
              <a:t>Xma-kn</a:t>
            </a:r>
            <a:r>
              <a:rPr lang="en-US" sz="3500" dirty="0">
                <a:latin typeface="ML-Aathira" pitchFamily="82" charset="0"/>
              </a:rPr>
              <a:t>-¨p.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]{´­v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tKm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{X-§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fpw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Çol³amcpw</a:t>
            </a:r>
            <a:endParaRPr lang="en-US" b="1" dirty="0">
              <a:solidFill>
                <a:schemeClr val="accent3"/>
              </a:solidFill>
              <a:latin typeface="ML-Aathira" pitchFamily="82" charset="0"/>
            </a:endParaRPr>
          </a:p>
          <a:p>
            <a:pPr>
              <a:buNone/>
            </a:pPr>
            <a:r>
              <a:rPr lang="en-US" b="1" dirty="0">
                <a:latin typeface="ML-Aathira" pitchFamily="82" charset="0"/>
              </a:rPr>
              <a:t/>
            </a:r>
            <a:br>
              <a:rPr lang="en-US" b="1" dirty="0">
                <a:latin typeface="ML-Aathira" pitchFamily="82" charset="0"/>
              </a:rPr>
            </a:br>
            <a:r>
              <a:rPr lang="en-US" sz="3000" dirty="0" err="1">
                <a:latin typeface="ML-Aathira" pitchFamily="82" charset="0"/>
              </a:rPr>
              <a:t>bmt¡m-_nsâ</a:t>
            </a:r>
            <a:r>
              <a:rPr lang="en-US" sz="3000" dirty="0">
                <a:latin typeface="ML-Aathira" pitchFamily="82" charset="0"/>
              </a:rPr>
              <a:t> a¡-</a:t>
            </a:r>
            <a:r>
              <a:rPr lang="en-US" sz="3000" dirty="0" err="1">
                <a:latin typeface="ML-Aathira" pitchFamily="82" charset="0"/>
              </a:rPr>
              <a:t>fmWv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ense</a:t>
            </a:r>
            <a:r>
              <a:rPr lang="en-US" sz="3000" dirty="0">
                <a:latin typeface="ML-Aathira" pitchFamily="82" charset="0"/>
              </a:rPr>
              <a:t> 12 </a:t>
            </a:r>
            <a:r>
              <a:rPr lang="en-US" sz="3000" dirty="0" err="1">
                <a:latin typeface="ML-Aathira" pitchFamily="82" charset="0"/>
              </a:rPr>
              <a:t>tKm</a:t>
            </a:r>
            <a:r>
              <a:rPr lang="en-US" sz="3000" dirty="0">
                <a:latin typeface="ML-Aathira" pitchFamily="82" charset="0"/>
              </a:rPr>
              <a:t>{X-§-</a:t>
            </a:r>
            <a:r>
              <a:rPr lang="en-US" sz="3000" dirty="0" err="1">
                <a:latin typeface="ML-Aathira" pitchFamily="82" charset="0"/>
              </a:rPr>
              <a:t>fmbn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amdn</a:t>
            </a:r>
            <a:r>
              <a:rPr lang="en-US" sz="3000" dirty="0">
                <a:latin typeface="ML-Aathira" pitchFamily="82" charset="0"/>
              </a:rPr>
              <a:t>-b-Xv.</a:t>
            </a:r>
          </a:p>
          <a:p>
            <a:pPr>
              <a:buNone/>
            </a:pPr>
            <a:r>
              <a:rPr lang="en-US" sz="3000" dirty="0">
                <a:latin typeface="ML-Aathira" pitchFamily="82" charset="0"/>
              </a:rPr>
              <a:t/>
            </a:r>
            <a:br>
              <a:rPr lang="en-US" sz="3000" dirty="0">
                <a:latin typeface="ML-Aathira" pitchFamily="82" charset="0"/>
              </a:rPr>
            </a:b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pXnb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</a:t>
            </a:r>
            <a:r>
              <a:rPr lang="en-US" sz="3000" dirty="0">
                <a:latin typeface="ML-Aathira" pitchFamily="82" charset="0"/>
              </a:rPr>
              <a:t>-P-\-</a:t>
            </a:r>
            <a:r>
              <a:rPr lang="en-US" sz="3000" dirty="0" err="1">
                <a:latin typeface="ML-Aathira" pitchFamily="82" charset="0"/>
              </a:rPr>
              <a:t>amb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k`sb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bn</a:t>
            </a:r>
            <a:r>
              <a:rPr lang="en-US" sz="3000" dirty="0">
                <a:latin typeface="ML-Aathira" pitchFamily="82" charset="0"/>
              </a:rPr>
              <a:t>-¡p-¶Xv 12 Çol³amcpw Ah-</a:t>
            </a:r>
            <a:r>
              <a:rPr lang="en-US" sz="3000" dirty="0" err="1">
                <a:latin typeface="ML-Aathira" pitchFamily="82" charset="0"/>
              </a:rPr>
              <a:t>cpsS</a:t>
            </a:r>
            <a:r>
              <a:rPr lang="en-US" sz="3000" dirty="0">
                <a:latin typeface="ML-Aathira" pitchFamily="82" charset="0"/>
              </a:rPr>
              <a:t> ]n³Km-an-I-fp-am-Wv.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199</Words>
  <Application>Microsoft Office PowerPoint</Application>
  <PresentationFormat>On-screen Show (4:3)</PresentationFormat>
  <Paragraphs>74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c£-Is\ Im¯n-cp¶ P\w kotdm ae-_mÀ k`-bpsS hnizmk  ]cn-io-e\ ]mTm-hen.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229</cp:revision>
  <dcterms:created xsi:type="dcterms:W3CDTF">2012-01-18T04:19:31Z</dcterms:created>
  <dcterms:modified xsi:type="dcterms:W3CDTF">2013-10-30T09:53:38Z</dcterms:modified>
</cp:coreProperties>
</file>